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notesMasterIdLst>
    <p:notesMasterId r:id="rId39"/>
  </p:notesMasterIdLst>
  <p:sldIdLst>
    <p:sldId id="260" r:id="rId13"/>
    <p:sldId id="267" r:id="rId14"/>
    <p:sldId id="287" r:id="rId15"/>
    <p:sldId id="288" r:id="rId16"/>
    <p:sldId id="289" r:id="rId17"/>
    <p:sldId id="263" r:id="rId18"/>
    <p:sldId id="265" r:id="rId19"/>
    <p:sldId id="264" r:id="rId20"/>
    <p:sldId id="266" r:id="rId21"/>
    <p:sldId id="259" r:id="rId22"/>
    <p:sldId id="271" r:id="rId23"/>
    <p:sldId id="257" r:id="rId24"/>
    <p:sldId id="268" r:id="rId25"/>
    <p:sldId id="281" r:id="rId26"/>
    <p:sldId id="284" r:id="rId27"/>
    <p:sldId id="272" r:id="rId28"/>
    <p:sldId id="273" r:id="rId29"/>
    <p:sldId id="274" r:id="rId30"/>
    <p:sldId id="276" r:id="rId31"/>
    <p:sldId id="277" r:id="rId32"/>
    <p:sldId id="278" r:id="rId33"/>
    <p:sldId id="279" r:id="rId34"/>
    <p:sldId id="285" r:id="rId35"/>
    <p:sldId id="282" r:id="rId36"/>
    <p:sldId id="283" r:id="rId37"/>
    <p:sldId id="290" r:id="rId38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9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D60329-C4B0-4425-9F18-2C4F98381A7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C587AC77-C981-465E-9717-46BD58D30CE9}">
      <dgm:prSet phldrT="[Texto]"/>
      <dgm:spPr/>
      <dgm:t>
        <a:bodyPr/>
        <a:lstStyle/>
        <a:p>
          <a:r>
            <a:rPr lang="es-PE" dirty="0"/>
            <a:t>TIPOS DE VARIABLES</a:t>
          </a:r>
        </a:p>
      </dgm:t>
    </dgm:pt>
    <dgm:pt modelId="{2B7390C1-0838-47DB-B61A-E25A3E271C8E}" type="parTrans" cxnId="{AFDE517C-389F-4708-9DFA-06078D0F84B4}">
      <dgm:prSet/>
      <dgm:spPr/>
      <dgm:t>
        <a:bodyPr/>
        <a:lstStyle/>
        <a:p>
          <a:endParaRPr lang="es-PE"/>
        </a:p>
      </dgm:t>
    </dgm:pt>
    <dgm:pt modelId="{CFDA75B3-A61D-4A43-88DF-7C57C521EAB3}" type="sibTrans" cxnId="{AFDE517C-389F-4708-9DFA-06078D0F84B4}">
      <dgm:prSet/>
      <dgm:spPr/>
      <dgm:t>
        <a:bodyPr/>
        <a:lstStyle/>
        <a:p>
          <a:endParaRPr lang="es-PE"/>
        </a:p>
      </dgm:t>
    </dgm:pt>
    <dgm:pt modelId="{E5D2D9E8-CFC5-447C-B951-1E048EEC2575}">
      <dgm:prSet phldrT="[Texto]"/>
      <dgm:spPr/>
      <dgm:t>
        <a:bodyPr/>
        <a:lstStyle/>
        <a:p>
          <a:r>
            <a:rPr lang="es-PE" dirty="0"/>
            <a:t>DE ACUERDO A SU NATURALEZA </a:t>
          </a:r>
        </a:p>
      </dgm:t>
    </dgm:pt>
    <dgm:pt modelId="{BC307940-F2F3-4FDF-A128-F21170612FE5}" type="parTrans" cxnId="{5AF5E90E-6A03-45B4-85B1-14659DD09AE2}">
      <dgm:prSet/>
      <dgm:spPr/>
      <dgm:t>
        <a:bodyPr/>
        <a:lstStyle/>
        <a:p>
          <a:endParaRPr lang="es-PE"/>
        </a:p>
      </dgm:t>
    </dgm:pt>
    <dgm:pt modelId="{6A79EF4D-524C-43B0-A8F8-87E821ADAFC0}" type="sibTrans" cxnId="{5AF5E90E-6A03-45B4-85B1-14659DD09AE2}">
      <dgm:prSet/>
      <dgm:spPr/>
      <dgm:t>
        <a:bodyPr/>
        <a:lstStyle/>
        <a:p>
          <a:endParaRPr lang="es-PE"/>
        </a:p>
      </dgm:t>
    </dgm:pt>
    <dgm:pt modelId="{BE4D43C7-5A67-4079-AA98-3294C6DBFC45}">
      <dgm:prSet phldrT="[Texto]"/>
      <dgm:spPr/>
      <dgm:t>
        <a:bodyPr/>
        <a:lstStyle/>
        <a:p>
          <a:r>
            <a:rPr lang="es-PE" dirty="0"/>
            <a:t>CUALITATIVAS</a:t>
          </a:r>
        </a:p>
      </dgm:t>
    </dgm:pt>
    <dgm:pt modelId="{2CD9AF85-2D4F-4685-A451-7F5A77523715}" type="parTrans" cxnId="{5A8F0834-7CE7-4685-89B2-A8E31F238693}">
      <dgm:prSet/>
      <dgm:spPr/>
      <dgm:t>
        <a:bodyPr/>
        <a:lstStyle/>
        <a:p>
          <a:endParaRPr lang="es-PE"/>
        </a:p>
      </dgm:t>
    </dgm:pt>
    <dgm:pt modelId="{3085598B-4EF4-4557-88B5-D37A89CA447A}" type="sibTrans" cxnId="{5A8F0834-7CE7-4685-89B2-A8E31F238693}">
      <dgm:prSet/>
      <dgm:spPr/>
      <dgm:t>
        <a:bodyPr/>
        <a:lstStyle/>
        <a:p>
          <a:endParaRPr lang="es-PE"/>
        </a:p>
      </dgm:t>
    </dgm:pt>
    <dgm:pt modelId="{F63789F2-D749-4B5F-A33D-2C95778734BF}">
      <dgm:prSet phldrT="[Texto]"/>
      <dgm:spPr/>
      <dgm:t>
        <a:bodyPr/>
        <a:lstStyle/>
        <a:p>
          <a:r>
            <a:rPr lang="es-PE" dirty="0"/>
            <a:t>CUANTITATIVAS</a:t>
          </a:r>
        </a:p>
      </dgm:t>
    </dgm:pt>
    <dgm:pt modelId="{F1F828DE-B44E-425B-9EC6-32343E19AC54}" type="parTrans" cxnId="{EEE8C7D4-BFA3-43C7-8E56-23EF245CA189}">
      <dgm:prSet/>
      <dgm:spPr/>
      <dgm:t>
        <a:bodyPr/>
        <a:lstStyle/>
        <a:p>
          <a:endParaRPr lang="es-PE"/>
        </a:p>
      </dgm:t>
    </dgm:pt>
    <dgm:pt modelId="{9973D2E0-9199-4B15-A989-27B09DD74898}" type="sibTrans" cxnId="{EEE8C7D4-BFA3-43C7-8E56-23EF245CA189}">
      <dgm:prSet/>
      <dgm:spPr/>
      <dgm:t>
        <a:bodyPr/>
        <a:lstStyle/>
        <a:p>
          <a:endParaRPr lang="es-PE"/>
        </a:p>
      </dgm:t>
    </dgm:pt>
    <dgm:pt modelId="{E78EEBD6-9620-4409-8B4F-968EBC7B3CC6}">
      <dgm:prSet phldrT="[Texto]"/>
      <dgm:spPr/>
      <dgm:t>
        <a:bodyPr/>
        <a:lstStyle/>
        <a:p>
          <a:r>
            <a:rPr lang="es-PE" dirty="0"/>
            <a:t>DE ACUERDO A SU ROL EN LA SITUACIÓN OBSERVADA</a:t>
          </a:r>
        </a:p>
      </dgm:t>
    </dgm:pt>
    <dgm:pt modelId="{9AD137BD-FBD3-4A1D-B810-8452A12B3BC2}" type="parTrans" cxnId="{F922A562-7DA8-470D-9364-2E60635A62D1}">
      <dgm:prSet/>
      <dgm:spPr/>
      <dgm:t>
        <a:bodyPr/>
        <a:lstStyle/>
        <a:p>
          <a:endParaRPr lang="es-PE"/>
        </a:p>
      </dgm:t>
    </dgm:pt>
    <dgm:pt modelId="{8F02B27E-B481-43D7-9D9C-9D536C7705DD}" type="sibTrans" cxnId="{F922A562-7DA8-470D-9364-2E60635A62D1}">
      <dgm:prSet/>
      <dgm:spPr/>
      <dgm:t>
        <a:bodyPr/>
        <a:lstStyle/>
        <a:p>
          <a:endParaRPr lang="es-PE"/>
        </a:p>
      </dgm:t>
    </dgm:pt>
    <dgm:pt modelId="{5D903FA7-6424-401F-B24B-CF876F2BBC0E}">
      <dgm:prSet phldrT="[Texto]"/>
      <dgm:spPr/>
      <dgm:t>
        <a:bodyPr/>
        <a:lstStyle/>
        <a:p>
          <a:r>
            <a:rPr lang="es-PE" dirty="0"/>
            <a:t>INDEPENDIENTES</a:t>
          </a:r>
        </a:p>
      </dgm:t>
    </dgm:pt>
    <dgm:pt modelId="{7D590D5F-69AB-4F7A-945C-26822E7BB790}" type="parTrans" cxnId="{13DEAB8A-FE2C-448F-A414-1B0D80137D78}">
      <dgm:prSet/>
      <dgm:spPr/>
      <dgm:t>
        <a:bodyPr/>
        <a:lstStyle/>
        <a:p>
          <a:endParaRPr lang="es-PE"/>
        </a:p>
      </dgm:t>
    </dgm:pt>
    <dgm:pt modelId="{EDC9AE8F-90B1-4D19-AC25-F346C2FD32C0}" type="sibTrans" cxnId="{13DEAB8A-FE2C-448F-A414-1B0D80137D78}">
      <dgm:prSet/>
      <dgm:spPr/>
      <dgm:t>
        <a:bodyPr/>
        <a:lstStyle/>
        <a:p>
          <a:endParaRPr lang="es-PE"/>
        </a:p>
      </dgm:t>
    </dgm:pt>
    <dgm:pt modelId="{66650EF9-8108-41C6-9C6A-A6A66A0823E6}">
      <dgm:prSet phldrT="[Texto]"/>
      <dgm:spPr/>
      <dgm:t>
        <a:bodyPr/>
        <a:lstStyle/>
        <a:p>
          <a:r>
            <a:rPr lang="es-PE" dirty="0"/>
            <a:t>DEPENDIENTES</a:t>
          </a:r>
        </a:p>
      </dgm:t>
    </dgm:pt>
    <dgm:pt modelId="{1C6C9B4B-3A6C-40E3-8146-41B172DABCD1}" type="parTrans" cxnId="{B409E33D-74BE-49DE-9D7B-98C335D3E5D7}">
      <dgm:prSet/>
      <dgm:spPr/>
      <dgm:t>
        <a:bodyPr/>
        <a:lstStyle/>
        <a:p>
          <a:endParaRPr lang="es-PE"/>
        </a:p>
      </dgm:t>
    </dgm:pt>
    <dgm:pt modelId="{BFF43FBD-B6B2-4CC7-9884-538FA4BA74DB}" type="sibTrans" cxnId="{B409E33D-74BE-49DE-9D7B-98C335D3E5D7}">
      <dgm:prSet/>
      <dgm:spPr/>
      <dgm:t>
        <a:bodyPr/>
        <a:lstStyle/>
        <a:p>
          <a:endParaRPr lang="es-PE"/>
        </a:p>
      </dgm:t>
    </dgm:pt>
    <dgm:pt modelId="{0861E0EB-420D-49E5-B020-D0DAA2F820EE}">
      <dgm:prSet phldrT="[Texto]"/>
      <dgm:spPr/>
      <dgm:t>
        <a:bodyPr/>
        <a:lstStyle/>
        <a:p>
          <a:r>
            <a:rPr lang="es-PE" dirty="0"/>
            <a:t>INTERVINIENTES</a:t>
          </a:r>
        </a:p>
      </dgm:t>
    </dgm:pt>
    <dgm:pt modelId="{1FBFDAFF-2CDD-4A65-A83F-690084A96EE6}" type="parTrans" cxnId="{5C796294-C37B-4941-9EA6-33846D56EA3C}">
      <dgm:prSet/>
      <dgm:spPr/>
      <dgm:t>
        <a:bodyPr/>
        <a:lstStyle/>
        <a:p>
          <a:endParaRPr lang="es-PE"/>
        </a:p>
      </dgm:t>
    </dgm:pt>
    <dgm:pt modelId="{B57BDAF4-F0F9-4A2A-90E4-8DB1A0F7AA65}" type="sibTrans" cxnId="{5C796294-C37B-4941-9EA6-33846D56EA3C}">
      <dgm:prSet/>
      <dgm:spPr/>
      <dgm:t>
        <a:bodyPr/>
        <a:lstStyle/>
        <a:p>
          <a:endParaRPr lang="es-PE"/>
        </a:p>
      </dgm:t>
    </dgm:pt>
    <dgm:pt modelId="{B37992CB-8B44-4B00-9C89-1DD8546B7964}" type="pres">
      <dgm:prSet presAssocID="{1AD60329-C4B0-4425-9F18-2C4F98381A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96C807-48F8-4078-B3BE-FE9A8E481B04}" type="pres">
      <dgm:prSet presAssocID="{C587AC77-C981-465E-9717-46BD58D30CE9}" presName="hierRoot1" presStyleCnt="0"/>
      <dgm:spPr/>
    </dgm:pt>
    <dgm:pt modelId="{76B2B3D0-35B1-42AD-8F51-F6107E5BF3CC}" type="pres">
      <dgm:prSet presAssocID="{C587AC77-C981-465E-9717-46BD58D30CE9}" presName="composite" presStyleCnt="0"/>
      <dgm:spPr/>
    </dgm:pt>
    <dgm:pt modelId="{36AB59DB-63D2-4B32-87EA-464FF235E9A9}" type="pres">
      <dgm:prSet presAssocID="{C587AC77-C981-465E-9717-46BD58D30CE9}" presName="background" presStyleLbl="node0" presStyleIdx="0" presStyleCnt="1"/>
      <dgm:spPr/>
    </dgm:pt>
    <dgm:pt modelId="{CBE0B334-D53B-4D03-A8E9-019EB6C04447}" type="pres">
      <dgm:prSet presAssocID="{C587AC77-C981-465E-9717-46BD58D30CE9}" presName="text" presStyleLbl="fgAcc0" presStyleIdx="0" presStyleCnt="1">
        <dgm:presLayoutVars>
          <dgm:chPref val="3"/>
        </dgm:presLayoutVars>
      </dgm:prSet>
      <dgm:spPr/>
    </dgm:pt>
    <dgm:pt modelId="{5CE60667-F462-4ED3-AC18-A866C089864C}" type="pres">
      <dgm:prSet presAssocID="{C587AC77-C981-465E-9717-46BD58D30CE9}" presName="hierChild2" presStyleCnt="0"/>
      <dgm:spPr/>
    </dgm:pt>
    <dgm:pt modelId="{D15274E3-E3EB-4EFC-8D81-D7584222D75A}" type="pres">
      <dgm:prSet presAssocID="{BC307940-F2F3-4FDF-A128-F21170612FE5}" presName="Name10" presStyleLbl="parChTrans1D2" presStyleIdx="0" presStyleCnt="2"/>
      <dgm:spPr/>
    </dgm:pt>
    <dgm:pt modelId="{69C43506-8C0F-456E-B0A4-609287755F7C}" type="pres">
      <dgm:prSet presAssocID="{E5D2D9E8-CFC5-447C-B951-1E048EEC2575}" presName="hierRoot2" presStyleCnt="0"/>
      <dgm:spPr/>
    </dgm:pt>
    <dgm:pt modelId="{E9B76FBC-0B57-421F-AA31-000F561C7B04}" type="pres">
      <dgm:prSet presAssocID="{E5D2D9E8-CFC5-447C-B951-1E048EEC2575}" presName="composite2" presStyleCnt="0"/>
      <dgm:spPr/>
    </dgm:pt>
    <dgm:pt modelId="{F2B5FB85-66E5-48AD-AA60-CA4D8CFE10A9}" type="pres">
      <dgm:prSet presAssocID="{E5D2D9E8-CFC5-447C-B951-1E048EEC2575}" presName="background2" presStyleLbl="node2" presStyleIdx="0" presStyleCnt="2"/>
      <dgm:spPr/>
    </dgm:pt>
    <dgm:pt modelId="{ED31DABA-9203-4865-9874-BB30F06CA5BA}" type="pres">
      <dgm:prSet presAssocID="{E5D2D9E8-CFC5-447C-B951-1E048EEC2575}" presName="text2" presStyleLbl="fgAcc2" presStyleIdx="0" presStyleCnt="2">
        <dgm:presLayoutVars>
          <dgm:chPref val="3"/>
        </dgm:presLayoutVars>
      </dgm:prSet>
      <dgm:spPr/>
    </dgm:pt>
    <dgm:pt modelId="{F1E8349B-1497-4D32-98EC-8302604A5B12}" type="pres">
      <dgm:prSet presAssocID="{E5D2D9E8-CFC5-447C-B951-1E048EEC2575}" presName="hierChild3" presStyleCnt="0"/>
      <dgm:spPr/>
    </dgm:pt>
    <dgm:pt modelId="{0D3D52F7-FDBD-4929-ADC2-6748E525924B}" type="pres">
      <dgm:prSet presAssocID="{2CD9AF85-2D4F-4685-A451-7F5A77523715}" presName="Name17" presStyleLbl="parChTrans1D3" presStyleIdx="0" presStyleCnt="5"/>
      <dgm:spPr/>
    </dgm:pt>
    <dgm:pt modelId="{308F1C7D-87E7-43A9-A483-C670D171AED3}" type="pres">
      <dgm:prSet presAssocID="{BE4D43C7-5A67-4079-AA98-3294C6DBFC45}" presName="hierRoot3" presStyleCnt="0"/>
      <dgm:spPr/>
    </dgm:pt>
    <dgm:pt modelId="{8070A1E5-E480-491B-8E04-D677C3DAC9B2}" type="pres">
      <dgm:prSet presAssocID="{BE4D43C7-5A67-4079-AA98-3294C6DBFC45}" presName="composite3" presStyleCnt="0"/>
      <dgm:spPr/>
    </dgm:pt>
    <dgm:pt modelId="{6ACE066D-AEA2-4BA1-9E35-986263F87B50}" type="pres">
      <dgm:prSet presAssocID="{BE4D43C7-5A67-4079-AA98-3294C6DBFC45}" presName="background3" presStyleLbl="node3" presStyleIdx="0" presStyleCnt="5"/>
      <dgm:spPr/>
    </dgm:pt>
    <dgm:pt modelId="{F8BB5D79-419C-4868-8771-DAD9D441BDDF}" type="pres">
      <dgm:prSet presAssocID="{BE4D43C7-5A67-4079-AA98-3294C6DBFC45}" presName="text3" presStyleLbl="fgAcc3" presStyleIdx="0" presStyleCnt="5">
        <dgm:presLayoutVars>
          <dgm:chPref val="3"/>
        </dgm:presLayoutVars>
      </dgm:prSet>
      <dgm:spPr/>
    </dgm:pt>
    <dgm:pt modelId="{FE1C1053-45BA-4836-8711-FCBF8477F441}" type="pres">
      <dgm:prSet presAssocID="{BE4D43C7-5A67-4079-AA98-3294C6DBFC45}" presName="hierChild4" presStyleCnt="0"/>
      <dgm:spPr/>
    </dgm:pt>
    <dgm:pt modelId="{EAB9FB0F-7774-4A12-8A82-5C2B8D6C742B}" type="pres">
      <dgm:prSet presAssocID="{F1F828DE-B44E-425B-9EC6-32343E19AC54}" presName="Name17" presStyleLbl="parChTrans1D3" presStyleIdx="1" presStyleCnt="5"/>
      <dgm:spPr/>
    </dgm:pt>
    <dgm:pt modelId="{310E253C-19AA-4940-B802-B85505DC617C}" type="pres">
      <dgm:prSet presAssocID="{F63789F2-D749-4B5F-A33D-2C95778734BF}" presName="hierRoot3" presStyleCnt="0"/>
      <dgm:spPr/>
    </dgm:pt>
    <dgm:pt modelId="{188EAAE2-E5C1-4DDC-8A81-715A50BC90DC}" type="pres">
      <dgm:prSet presAssocID="{F63789F2-D749-4B5F-A33D-2C95778734BF}" presName="composite3" presStyleCnt="0"/>
      <dgm:spPr/>
    </dgm:pt>
    <dgm:pt modelId="{1503DCEB-E130-48DD-A7DB-1B15DE562501}" type="pres">
      <dgm:prSet presAssocID="{F63789F2-D749-4B5F-A33D-2C95778734BF}" presName="background3" presStyleLbl="node3" presStyleIdx="1" presStyleCnt="5"/>
      <dgm:spPr/>
    </dgm:pt>
    <dgm:pt modelId="{E11BB5E3-4593-4C39-98CD-6C77963DE925}" type="pres">
      <dgm:prSet presAssocID="{F63789F2-D749-4B5F-A33D-2C95778734BF}" presName="text3" presStyleLbl="fgAcc3" presStyleIdx="1" presStyleCnt="5">
        <dgm:presLayoutVars>
          <dgm:chPref val="3"/>
        </dgm:presLayoutVars>
      </dgm:prSet>
      <dgm:spPr/>
    </dgm:pt>
    <dgm:pt modelId="{DF32598D-DBFE-4A0B-932C-3A94ADE9AE02}" type="pres">
      <dgm:prSet presAssocID="{F63789F2-D749-4B5F-A33D-2C95778734BF}" presName="hierChild4" presStyleCnt="0"/>
      <dgm:spPr/>
    </dgm:pt>
    <dgm:pt modelId="{7DF1FF8C-FC27-466E-8F2E-67A332767FF3}" type="pres">
      <dgm:prSet presAssocID="{9AD137BD-FBD3-4A1D-B810-8452A12B3BC2}" presName="Name10" presStyleLbl="parChTrans1D2" presStyleIdx="1" presStyleCnt="2"/>
      <dgm:spPr/>
    </dgm:pt>
    <dgm:pt modelId="{47574284-F1A5-48DB-9ED8-AAA78DCB378B}" type="pres">
      <dgm:prSet presAssocID="{E78EEBD6-9620-4409-8B4F-968EBC7B3CC6}" presName="hierRoot2" presStyleCnt="0"/>
      <dgm:spPr/>
    </dgm:pt>
    <dgm:pt modelId="{7CB15CFF-E7D5-44AF-9DE6-3A9F831EF110}" type="pres">
      <dgm:prSet presAssocID="{E78EEBD6-9620-4409-8B4F-968EBC7B3CC6}" presName="composite2" presStyleCnt="0"/>
      <dgm:spPr/>
    </dgm:pt>
    <dgm:pt modelId="{D4B1F687-4C67-4BFF-8C1B-396F705505BE}" type="pres">
      <dgm:prSet presAssocID="{E78EEBD6-9620-4409-8B4F-968EBC7B3CC6}" presName="background2" presStyleLbl="node2" presStyleIdx="1" presStyleCnt="2"/>
      <dgm:spPr/>
    </dgm:pt>
    <dgm:pt modelId="{8F89731B-B21C-4172-8D66-DF7F8BB09AC8}" type="pres">
      <dgm:prSet presAssocID="{E78EEBD6-9620-4409-8B4F-968EBC7B3CC6}" presName="text2" presStyleLbl="fgAcc2" presStyleIdx="1" presStyleCnt="2">
        <dgm:presLayoutVars>
          <dgm:chPref val="3"/>
        </dgm:presLayoutVars>
      </dgm:prSet>
      <dgm:spPr/>
    </dgm:pt>
    <dgm:pt modelId="{E52677FF-BEA2-418E-86C8-CA000FF05FB5}" type="pres">
      <dgm:prSet presAssocID="{E78EEBD6-9620-4409-8B4F-968EBC7B3CC6}" presName="hierChild3" presStyleCnt="0"/>
      <dgm:spPr/>
    </dgm:pt>
    <dgm:pt modelId="{F875EA88-F70C-4E34-9C3C-C0012F224A8F}" type="pres">
      <dgm:prSet presAssocID="{7D590D5F-69AB-4F7A-945C-26822E7BB790}" presName="Name17" presStyleLbl="parChTrans1D3" presStyleIdx="2" presStyleCnt="5"/>
      <dgm:spPr/>
    </dgm:pt>
    <dgm:pt modelId="{01FCE668-05D9-441C-8AD6-C90CD067DAAF}" type="pres">
      <dgm:prSet presAssocID="{5D903FA7-6424-401F-B24B-CF876F2BBC0E}" presName="hierRoot3" presStyleCnt="0"/>
      <dgm:spPr/>
    </dgm:pt>
    <dgm:pt modelId="{B529A8BE-02D0-4984-9D9B-D1AC29C889F8}" type="pres">
      <dgm:prSet presAssocID="{5D903FA7-6424-401F-B24B-CF876F2BBC0E}" presName="composite3" presStyleCnt="0"/>
      <dgm:spPr/>
    </dgm:pt>
    <dgm:pt modelId="{1408EE6F-5195-465D-B4AB-006D385F221E}" type="pres">
      <dgm:prSet presAssocID="{5D903FA7-6424-401F-B24B-CF876F2BBC0E}" presName="background3" presStyleLbl="node3" presStyleIdx="2" presStyleCnt="5"/>
      <dgm:spPr/>
    </dgm:pt>
    <dgm:pt modelId="{8705BFB1-0A2D-4AD0-ABFB-E37598F767C7}" type="pres">
      <dgm:prSet presAssocID="{5D903FA7-6424-401F-B24B-CF876F2BBC0E}" presName="text3" presStyleLbl="fgAcc3" presStyleIdx="2" presStyleCnt="5">
        <dgm:presLayoutVars>
          <dgm:chPref val="3"/>
        </dgm:presLayoutVars>
      </dgm:prSet>
      <dgm:spPr/>
    </dgm:pt>
    <dgm:pt modelId="{9AA750ED-B02D-4823-88CA-316A30D7427C}" type="pres">
      <dgm:prSet presAssocID="{5D903FA7-6424-401F-B24B-CF876F2BBC0E}" presName="hierChild4" presStyleCnt="0"/>
      <dgm:spPr/>
    </dgm:pt>
    <dgm:pt modelId="{C9611D95-FC6C-44F5-A3E9-49767469D184}" type="pres">
      <dgm:prSet presAssocID="{1C6C9B4B-3A6C-40E3-8146-41B172DABCD1}" presName="Name17" presStyleLbl="parChTrans1D3" presStyleIdx="3" presStyleCnt="5"/>
      <dgm:spPr/>
    </dgm:pt>
    <dgm:pt modelId="{8DE79C22-BBA1-4786-9427-EE5CF4DC5CBC}" type="pres">
      <dgm:prSet presAssocID="{66650EF9-8108-41C6-9C6A-A6A66A0823E6}" presName="hierRoot3" presStyleCnt="0"/>
      <dgm:spPr/>
    </dgm:pt>
    <dgm:pt modelId="{6B3C74EF-976B-47AC-A791-651D4DD23C61}" type="pres">
      <dgm:prSet presAssocID="{66650EF9-8108-41C6-9C6A-A6A66A0823E6}" presName="composite3" presStyleCnt="0"/>
      <dgm:spPr/>
    </dgm:pt>
    <dgm:pt modelId="{B9333217-07EF-4A12-8ED9-A0E076DBFD31}" type="pres">
      <dgm:prSet presAssocID="{66650EF9-8108-41C6-9C6A-A6A66A0823E6}" presName="background3" presStyleLbl="node3" presStyleIdx="3" presStyleCnt="5"/>
      <dgm:spPr/>
    </dgm:pt>
    <dgm:pt modelId="{7B304354-4F95-4AFE-8093-BD9DC6A905AA}" type="pres">
      <dgm:prSet presAssocID="{66650EF9-8108-41C6-9C6A-A6A66A0823E6}" presName="text3" presStyleLbl="fgAcc3" presStyleIdx="3" presStyleCnt="5">
        <dgm:presLayoutVars>
          <dgm:chPref val="3"/>
        </dgm:presLayoutVars>
      </dgm:prSet>
      <dgm:spPr/>
    </dgm:pt>
    <dgm:pt modelId="{97CF299C-E56C-4846-990A-5BA8AF930C21}" type="pres">
      <dgm:prSet presAssocID="{66650EF9-8108-41C6-9C6A-A6A66A0823E6}" presName="hierChild4" presStyleCnt="0"/>
      <dgm:spPr/>
    </dgm:pt>
    <dgm:pt modelId="{849E1620-17DC-4722-97D5-7AC5C91C9DF4}" type="pres">
      <dgm:prSet presAssocID="{1FBFDAFF-2CDD-4A65-A83F-690084A96EE6}" presName="Name17" presStyleLbl="parChTrans1D3" presStyleIdx="4" presStyleCnt="5"/>
      <dgm:spPr/>
    </dgm:pt>
    <dgm:pt modelId="{AFC6A14D-AF7C-4133-8C3C-DE092A10800E}" type="pres">
      <dgm:prSet presAssocID="{0861E0EB-420D-49E5-B020-D0DAA2F820EE}" presName="hierRoot3" presStyleCnt="0"/>
      <dgm:spPr/>
    </dgm:pt>
    <dgm:pt modelId="{3C83BADC-B2A3-439C-BC80-4AAB419E6C08}" type="pres">
      <dgm:prSet presAssocID="{0861E0EB-420D-49E5-B020-D0DAA2F820EE}" presName="composite3" presStyleCnt="0"/>
      <dgm:spPr/>
    </dgm:pt>
    <dgm:pt modelId="{305A42DB-112A-40AE-9DC9-D834F8E98C2F}" type="pres">
      <dgm:prSet presAssocID="{0861E0EB-420D-49E5-B020-D0DAA2F820EE}" presName="background3" presStyleLbl="node3" presStyleIdx="4" presStyleCnt="5"/>
      <dgm:spPr/>
    </dgm:pt>
    <dgm:pt modelId="{A99CEBB7-B5F0-41C9-A7E4-5781205A3AC1}" type="pres">
      <dgm:prSet presAssocID="{0861E0EB-420D-49E5-B020-D0DAA2F820EE}" presName="text3" presStyleLbl="fgAcc3" presStyleIdx="4" presStyleCnt="5">
        <dgm:presLayoutVars>
          <dgm:chPref val="3"/>
        </dgm:presLayoutVars>
      </dgm:prSet>
      <dgm:spPr/>
    </dgm:pt>
    <dgm:pt modelId="{4F9A79CC-4018-4E44-8168-998B4F692EE5}" type="pres">
      <dgm:prSet presAssocID="{0861E0EB-420D-49E5-B020-D0DAA2F820EE}" presName="hierChild4" presStyleCnt="0"/>
      <dgm:spPr/>
    </dgm:pt>
  </dgm:ptLst>
  <dgm:cxnLst>
    <dgm:cxn modelId="{A62A1007-6041-4EE7-8B43-E67DCEAA8FBA}" type="presOf" srcId="{1FBFDAFF-2CDD-4A65-A83F-690084A96EE6}" destId="{849E1620-17DC-4722-97D5-7AC5C91C9DF4}" srcOrd="0" destOrd="0" presId="urn:microsoft.com/office/officeart/2005/8/layout/hierarchy1"/>
    <dgm:cxn modelId="{5AF5E90E-6A03-45B4-85B1-14659DD09AE2}" srcId="{C587AC77-C981-465E-9717-46BD58D30CE9}" destId="{E5D2D9E8-CFC5-447C-B951-1E048EEC2575}" srcOrd="0" destOrd="0" parTransId="{BC307940-F2F3-4FDF-A128-F21170612FE5}" sibTransId="{6A79EF4D-524C-43B0-A8F8-87E821ADAFC0}"/>
    <dgm:cxn modelId="{DD50E821-4656-4789-B7B9-E36A2E35C594}" type="presOf" srcId="{BC307940-F2F3-4FDF-A128-F21170612FE5}" destId="{D15274E3-E3EB-4EFC-8D81-D7584222D75A}" srcOrd="0" destOrd="0" presId="urn:microsoft.com/office/officeart/2005/8/layout/hierarchy1"/>
    <dgm:cxn modelId="{485DA423-3659-474C-9CAF-A7FE03157A7D}" type="presOf" srcId="{C587AC77-C981-465E-9717-46BD58D30CE9}" destId="{CBE0B334-D53B-4D03-A8E9-019EB6C04447}" srcOrd="0" destOrd="0" presId="urn:microsoft.com/office/officeart/2005/8/layout/hierarchy1"/>
    <dgm:cxn modelId="{10E36428-EC85-4806-9274-0A9D914209BC}" type="presOf" srcId="{7D590D5F-69AB-4F7A-945C-26822E7BB790}" destId="{F875EA88-F70C-4E34-9C3C-C0012F224A8F}" srcOrd="0" destOrd="0" presId="urn:microsoft.com/office/officeart/2005/8/layout/hierarchy1"/>
    <dgm:cxn modelId="{5A8F0834-7CE7-4685-89B2-A8E31F238693}" srcId="{E5D2D9E8-CFC5-447C-B951-1E048EEC2575}" destId="{BE4D43C7-5A67-4079-AA98-3294C6DBFC45}" srcOrd="0" destOrd="0" parTransId="{2CD9AF85-2D4F-4685-A451-7F5A77523715}" sibTransId="{3085598B-4EF4-4557-88B5-D37A89CA447A}"/>
    <dgm:cxn modelId="{B409E33D-74BE-49DE-9D7B-98C335D3E5D7}" srcId="{E78EEBD6-9620-4409-8B4F-968EBC7B3CC6}" destId="{66650EF9-8108-41C6-9C6A-A6A66A0823E6}" srcOrd="1" destOrd="0" parTransId="{1C6C9B4B-3A6C-40E3-8146-41B172DABCD1}" sibTransId="{BFF43FBD-B6B2-4CC7-9884-538FA4BA74DB}"/>
    <dgm:cxn modelId="{F922A562-7DA8-470D-9364-2E60635A62D1}" srcId="{C587AC77-C981-465E-9717-46BD58D30CE9}" destId="{E78EEBD6-9620-4409-8B4F-968EBC7B3CC6}" srcOrd="1" destOrd="0" parTransId="{9AD137BD-FBD3-4A1D-B810-8452A12B3BC2}" sibTransId="{8F02B27E-B481-43D7-9D9C-9D536C7705DD}"/>
    <dgm:cxn modelId="{24090964-5D81-47CB-AE4E-A5A478D558EB}" type="presOf" srcId="{F1F828DE-B44E-425B-9EC6-32343E19AC54}" destId="{EAB9FB0F-7774-4A12-8A82-5C2B8D6C742B}" srcOrd="0" destOrd="0" presId="urn:microsoft.com/office/officeart/2005/8/layout/hierarchy1"/>
    <dgm:cxn modelId="{46287B48-FCAD-48BF-A828-5A33BAAD444D}" type="presOf" srcId="{BE4D43C7-5A67-4079-AA98-3294C6DBFC45}" destId="{F8BB5D79-419C-4868-8771-DAD9D441BDDF}" srcOrd="0" destOrd="0" presId="urn:microsoft.com/office/officeart/2005/8/layout/hierarchy1"/>
    <dgm:cxn modelId="{2CC52C4B-E772-4D52-8CDD-A62F92778060}" type="presOf" srcId="{E78EEBD6-9620-4409-8B4F-968EBC7B3CC6}" destId="{8F89731B-B21C-4172-8D66-DF7F8BB09AC8}" srcOrd="0" destOrd="0" presId="urn:microsoft.com/office/officeart/2005/8/layout/hierarchy1"/>
    <dgm:cxn modelId="{749F2972-D806-4FD4-998A-84A92B4C2CB9}" type="presOf" srcId="{E5D2D9E8-CFC5-447C-B951-1E048EEC2575}" destId="{ED31DABA-9203-4865-9874-BB30F06CA5BA}" srcOrd="0" destOrd="0" presId="urn:microsoft.com/office/officeart/2005/8/layout/hierarchy1"/>
    <dgm:cxn modelId="{02D45A59-69A5-4F51-8D8C-B25251794338}" type="presOf" srcId="{2CD9AF85-2D4F-4685-A451-7F5A77523715}" destId="{0D3D52F7-FDBD-4929-ADC2-6748E525924B}" srcOrd="0" destOrd="0" presId="urn:microsoft.com/office/officeart/2005/8/layout/hierarchy1"/>
    <dgm:cxn modelId="{AFDE517C-389F-4708-9DFA-06078D0F84B4}" srcId="{1AD60329-C4B0-4425-9F18-2C4F98381A70}" destId="{C587AC77-C981-465E-9717-46BD58D30CE9}" srcOrd="0" destOrd="0" parTransId="{2B7390C1-0838-47DB-B61A-E25A3E271C8E}" sibTransId="{CFDA75B3-A61D-4A43-88DF-7C57C521EAB3}"/>
    <dgm:cxn modelId="{13DEAB8A-FE2C-448F-A414-1B0D80137D78}" srcId="{E78EEBD6-9620-4409-8B4F-968EBC7B3CC6}" destId="{5D903FA7-6424-401F-B24B-CF876F2BBC0E}" srcOrd="0" destOrd="0" parTransId="{7D590D5F-69AB-4F7A-945C-26822E7BB790}" sibTransId="{EDC9AE8F-90B1-4D19-AC25-F346C2FD32C0}"/>
    <dgm:cxn modelId="{5C796294-C37B-4941-9EA6-33846D56EA3C}" srcId="{E78EEBD6-9620-4409-8B4F-968EBC7B3CC6}" destId="{0861E0EB-420D-49E5-B020-D0DAA2F820EE}" srcOrd="2" destOrd="0" parTransId="{1FBFDAFF-2CDD-4A65-A83F-690084A96EE6}" sibTransId="{B57BDAF4-F0F9-4A2A-90E4-8DB1A0F7AA65}"/>
    <dgm:cxn modelId="{8350E298-390C-4E52-9F06-7B318B85B56E}" type="presOf" srcId="{F63789F2-D749-4B5F-A33D-2C95778734BF}" destId="{E11BB5E3-4593-4C39-98CD-6C77963DE925}" srcOrd="0" destOrd="0" presId="urn:microsoft.com/office/officeart/2005/8/layout/hierarchy1"/>
    <dgm:cxn modelId="{74BE69BD-BF7B-47D9-BAF7-71F2668B27C1}" type="presOf" srcId="{5D903FA7-6424-401F-B24B-CF876F2BBC0E}" destId="{8705BFB1-0A2D-4AD0-ABFB-E37598F767C7}" srcOrd="0" destOrd="0" presId="urn:microsoft.com/office/officeart/2005/8/layout/hierarchy1"/>
    <dgm:cxn modelId="{E76D92C3-23D9-4B26-9551-690D169E9D09}" type="presOf" srcId="{1AD60329-C4B0-4425-9F18-2C4F98381A70}" destId="{B37992CB-8B44-4B00-9C89-1DD8546B7964}" srcOrd="0" destOrd="0" presId="urn:microsoft.com/office/officeart/2005/8/layout/hierarchy1"/>
    <dgm:cxn modelId="{4C3927CA-C550-4D1E-AF62-591DA1379F0F}" type="presOf" srcId="{9AD137BD-FBD3-4A1D-B810-8452A12B3BC2}" destId="{7DF1FF8C-FC27-466E-8F2E-67A332767FF3}" srcOrd="0" destOrd="0" presId="urn:microsoft.com/office/officeart/2005/8/layout/hierarchy1"/>
    <dgm:cxn modelId="{3AA08ECB-1CEA-4650-BAAA-7773C1751A68}" type="presOf" srcId="{66650EF9-8108-41C6-9C6A-A6A66A0823E6}" destId="{7B304354-4F95-4AFE-8093-BD9DC6A905AA}" srcOrd="0" destOrd="0" presId="urn:microsoft.com/office/officeart/2005/8/layout/hierarchy1"/>
    <dgm:cxn modelId="{EEE8C7D4-BFA3-43C7-8E56-23EF245CA189}" srcId="{E5D2D9E8-CFC5-447C-B951-1E048EEC2575}" destId="{F63789F2-D749-4B5F-A33D-2C95778734BF}" srcOrd="1" destOrd="0" parTransId="{F1F828DE-B44E-425B-9EC6-32343E19AC54}" sibTransId="{9973D2E0-9199-4B15-A989-27B09DD74898}"/>
    <dgm:cxn modelId="{1C122FE9-F1BA-47AD-94D8-ED17907D7A50}" type="presOf" srcId="{1C6C9B4B-3A6C-40E3-8146-41B172DABCD1}" destId="{C9611D95-FC6C-44F5-A3E9-49767469D184}" srcOrd="0" destOrd="0" presId="urn:microsoft.com/office/officeart/2005/8/layout/hierarchy1"/>
    <dgm:cxn modelId="{9F0C3FF0-1EEA-459B-A653-E6AA022AE375}" type="presOf" srcId="{0861E0EB-420D-49E5-B020-D0DAA2F820EE}" destId="{A99CEBB7-B5F0-41C9-A7E4-5781205A3AC1}" srcOrd="0" destOrd="0" presId="urn:microsoft.com/office/officeart/2005/8/layout/hierarchy1"/>
    <dgm:cxn modelId="{6103818B-8A3F-4A07-97D0-039EF57DA72C}" type="presParOf" srcId="{B37992CB-8B44-4B00-9C89-1DD8546B7964}" destId="{6A96C807-48F8-4078-B3BE-FE9A8E481B04}" srcOrd="0" destOrd="0" presId="urn:microsoft.com/office/officeart/2005/8/layout/hierarchy1"/>
    <dgm:cxn modelId="{2136DB47-7341-4A81-86CC-8E943D719711}" type="presParOf" srcId="{6A96C807-48F8-4078-B3BE-FE9A8E481B04}" destId="{76B2B3D0-35B1-42AD-8F51-F6107E5BF3CC}" srcOrd="0" destOrd="0" presId="urn:microsoft.com/office/officeart/2005/8/layout/hierarchy1"/>
    <dgm:cxn modelId="{463CF1D5-114E-4B33-AED9-367364FCD90B}" type="presParOf" srcId="{76B2B3D0-35B1-42AD-8F51-F6107E5BF3CC}" destId="{36AB59DB-63D2-4B32-87EA-464FF235E9A9}" srcOrd="0" destOrd="0" presId="urn:microsoft.com/office/officeart/2005/8/layout/hierarchy1"/>
    <dgm:cxn modelId="{FB723F28-EA1E-4EAC-B8B0-C5243B5AA749}" type="presParOf" srcId="{76B2B3D0-35B1-42AD-8F51-F6107E5BF3CC}" destId="{CBE0B334-D53B-4D03-A8E9-019EB6C04447}" srcOrd="1" destOrd="0" presId="urn:microsoft.com/office/officeart/2005/8/layout/hierarchy1"/>
    <dgm:cxn modelId="{6E80CB94-76EB-4DB1-B8C9-6C6B942FDB9B}" type="presParOf" srcId="{6A96C807-48F8-4078-B3BE-FE9A8E481B04}" destId="{5CE60667-F462-4ED3-AC18-A866C089864C}" srcOrd="1" destOrd="0" presId="urn:microsoft.com/office/officeart/2005/8/layout/hierarchy1"/>
    <dgm:cxn modelId="{C1ECD06D-8E01-458B-B566-7C9D03FE0920}" type="presParOf" srcId="{5CE60667-F462-4ED3-AC18-A866C089864C}" destId="{D15274E3-E3EB-4EFC-8D81-D7584222D75A}" srcOrd="0" destOrd="0" presId="urn:microsoft.com/office/officeart/2005/8/layout/hierarchy1"/>
    <dgm:cxn modelId="{E631F944-2F90-4C6A-950C-BA0AEC7CA018}" type="presParOf" srcId="{5CE60667-F462-4ED3-AC18-A866C089864C}" destId="{69C43506-8C0F-456E-B0A4-609287755F7C}" srcOrd="1" destOrd="0" presId="urn:microsoft.com/office/officeart/2005/8/layout/hierarchy1"/>
    <dgm:cxn modelId="{F25B6423-8DBF-4DA1-8B48-14BF04B1561D}" type="presParOf" srcId="{69C43506-8C0F-456E-B0A4-609287755F7C}" destId="{E9B76FBC-0B57-421F-AA31-000F561C7B04}" srcOrd="0" destOrd="0" presId="urn:microsoft.com/office/officeart/2005/8/layout/hierarchy1"/>
    <dgm:cxn modelId="{9644CC4E-EBD3-4B1B-BA47-A459B6DC5982}" type="presParOf" srcId="{E9B76FBC-0B57-421F-AA31-000F561C7B04}" destId="{F2B5FB85-66E5-48AD-AA60-CA4D8CFE10A9}" srcOrd="0" destOrd="0" presId="urn:microsoft.com/office/officeart/2005/8/layout/hierarchy1"/>
    <dgm:cxn modelId="{3DD0CA61-D76E-4223-A308-E65CBE31FA7C}" type="presParOf" srcId="{E9B76FBC-0B57-421F-AA31-000F561C7B04}" destId="{ED31DABA-9203-4865-9874-BB30F06CA5BA}" srcOrd="1" destOrd="0" presId="urn:microsoft.com/office/officeart/2005/8/layout/hierarchy1"/>
    <dgm:cxn modelId="{BB8BE223-44E4-4934-9810-21C902215BDC}" type="presParOf" srcId="{69C43506-8C0F-456E-B0A4-609287755F7C}" destId="{F1E8349B-1497-4D32-98EC-8302604A5B12}" srcOrd="1" destOrd="0" presId="urn:microsoft.com/office/officeart/2005/8/layout/hierarchy1"/>
    <dgm:cxn modelId="{9E2B25C0-EFC7-4694-8AD8-7FA3BEB36D5C}" type="presParOf" srcId="{F1E8349B-1497-4D32-98EC-8302604A5B12}" destId="{0D3D52F7-FDBD-4929-ADC2-6748E525924B}" srcOrd="0" destOrd="0" presId="urn:microsoft.com/office/officeart/2005/8/layout/hierarchy1"/>
    <dgm:cxn modelId="{12A82482-D9C3-4F20-9E8E-B4E105335626}" type="presParOf" srcId="{F1E8349B-1497-4D32-98EC-8302604A5B12}" destId="{308F1C7D-87E7-43A9-A483-C670D171AED3}" srcOrd="1" destOrd="0" presId="urn:microsoft.com/office/officeart/2005/8/layout/hierarchy1"/>
    <dgm:cxn modelId="{8E240BA0-810B-4D34-A14B-1F92424E193D}" type="presParOf" srcId="{308F1C7D-87E7-43A9-A483-C670D171AED3}" destId="{8070A1E5-E480-491B-8E04-D677C3DAC9B2}" srcOrd="0" destOrd="0" presId="urn:microsoft.com/office/officeart/2005/8/layout/hierarchy1"/>
    <dgm:cxn modelId="{B42D4504-C8EF-4B6F-AD93-4CF8A9213752}" type="presParOf" srcId="{8070A1E5-E480-491B-8E04-D677C3DAC9B2}" destId="{6ACE066D-AEA2-4BA1-9E35-986263F87B50}" srcOrd="0" destOrd="0" presId="urn:microsoft.com/office/officeart/2005/8/layout/hierarchy1"/>
    <dgm:cxn modelId="{5C6C9078-FA9A-4833-90A5-96E64EE7FBE8}" type="presParOf" srcId="{8070A1E5-E480-491B-8E04-D677C3DAC9B2}" destId="{F8BB5D79-419C-4868-8771-DAD9D441BDDF}" srcOrd="1" destOrd="0" presId="urn:microsoft.com/office/officeart/2005/8/layout/hierarchy1"/>
    <dgm:cxn modelId="{4B1DEEA5-6FF7-4521-9198-C07208D4A6C0}" type="presParOf" srcId="{308F1C7D-87E7-43A9-A483-C670D171AED3}" destId="{FE1C1053-45BA-4836-8711-FCBF8477F441}" srcOrd="1" destOrd="0" presId="urn:microsoft.com/office/officeart/2005/8/layout/hierarchy1"/>
    <dgm:cxn modelId="{85A0A879-03DD-4C4F-8A35-197B1C722EB0}" type="presParOf" srcId="{F1E8349B-1497-4D32-98EC-8302604A5B12}" destId="{EAB9FB0F-7774-4A12-8A82-5C2B8D6C742B}" srcOrd="2" destOrd="0" presId="urn:microsoft.com/office/officeart/2005/8/layout/hierarchy1"/>
    <dgm:cxn modelId="{B8C6F70C-F8FB-431E-BBA4-7E7A3EE61FBD}" type="presParOf" srcId="{F1E8349B-1497-4D32-98EC-8302604A5B12}" destId="{310E253C-19AA-4940-B802-B85505DC617C}" srcOrd="3" destOrd="0" presId="urn:microsoft.com/office/officeart/2005/8/layout/hierarchy1"/>
    <dgm:cxn modelId="{4DD6E0C3-57CC-41A8-9965-44B91CAE6741}" type="presParOf" srcId="{310E253C-19AA-4940-B802-B85505DC617C}" destId="{188EAAE2-E5C1-4DDC-8A81-715A50BC90DC}" srcOrd="0" destOrd="0" presId="urn:microsoft.com/office/officeart/2005/8/layout/hierarchy1"/>
    <dgm:cxn modelId="{A5AF5B52-0590-4BA2-BD53-0BA8CAE46016}" type="presParOf" srcId="{188EAAE2-E5C1-4DDC-8A81-715A50BC90DC}" destId="{1503DCEB-E130-48DD-A7DB-1B15DE562501}" srcOrd="0" destOrd="0" presId="urn:microsoft.com/office/officeart/2005/8/layout/hierarchy1"/>
    <dgm:cxn modelId="{F047FB65-837F-4203-8653-121A638D5DFA}" type="presParOf" srcId="{188EAAE2-E5C1-4DDC-8A81-715A50BC90DC}" destId="{E11BB5E3-4593-4C39-98CD-6C77963DE925}" srcOrd="1" destOrd="0" presId="urn:microsoft.com/office/officeart/2005/8/layout/hierarchy1"/>
    <dgm:cxn modelId="{8BCA9D34-5266-4E53-AC84-9C3097D2749C}" type="presParOf" srcId="{310E253C-19AA-4940-B802-B85505DC617C}" destId="{DF32598D-DBFE-4A0B-932C-3A94ADE9AE02}" srcOrd="1" destOrd="0" presId="urn:microsoft.com/office/officeart/2005/8/layout/hierarchy1"/>
    <dgm:cxn modelId="{B862FF61-2525-44B7-9FF7-5927F361B34A}" type="presParOf" srcId="{5CE60667-F462-4ED3-AC18-A866C089864C}" destId="{7DF1FF8C-FC27-466E-8F2E-67A332767FF3}" srcOrd="2" destOrd="0" presId="urn:microsoft.com/office/officeart/2005/8/layout/hierarchy1"/>
    <dgm:cxn modelId="{BEF17737-B684-4FD1-82B6-4155EB9EDACA}" type="presParOf" srcId="{5CE60667-F462-4ED3-AC18-A866C089864C}" destId="{47574284-F1A5-48DB-9ED8-AAA78DCB378B}" srcOrd="3" destOrd="0" presId="urn:microsoft.com/office/officeart/2005/8/layout/hierarchy1"/>
    <dgm:cxn modelId="{04273011-FF8F-4C11-BB02-37A1F25C7C07}" type="presParOf" srcId="{47574284-F1A5-48DB-9ED8-AAA78DCB378B}" destId="{7CB15CFF-E7D5-44AF-9DE6-3A9F831EF110}" srcOrd="0" destOrd="0" presId="urn:microsoft.com/office/officeart/2005/8/layout/hierarchy1"/>
    <dgm:cxn modelId="{4D0FC8A3-B663-4B29-83CB-0CD620346B5C}" type="presParOf" srcId="{7CB15CFF-E7D5-44AF-9DE6-3A9F831EF110}" destId="{D4B1F687-4C67-4BFF-8C1B-396F705505BE}" srcOrd="0" destOrd="0" presId="urn:microsoft.com/office/officeart/2005/8/layout/hierarchy1"/>
    <dgm:cxn modelId="{72E762BC-2687-4250-B533-2914438E43DA}" type="presParOf" srcId="{7CB15CFF-E7D5-44AF-9DE6-3A9F831EF110}" destId="{8F89731B-B21C-4172-8D66-DF7F8BB09AC8}" srcOrd="1" destOrd="0" presId="urn:microsoft.com/office/officeart/2005/8/layout/hierarchy1"/>
    <dgm:cxn modelId="{47D1E920-2D06-46FA-ABA6-BD0857DB572C}" type="presParOf" srcId="{47574284-F1A5-48DB-9ED8-AAA78DCB378B}" destId="{E52677FF-BEA2-418E-86C8-CA000FF05FB5}" srcOrd="1" destOrd="0" presId="urn:microsoft.com/office/officeart/2005/8/layout/hierarchy1"/>
    <dgm:cxn modelId="{550FAA74-C462-4A69-88D5-2C5175B7AE07}" type="presParOf" srcId="{E52677FF-BEA2-418E-86C8-CA000FF05FB5}" destId="{F875EA88-F70C-4E34-9C3C-C0012F224A8F}" srcOrd="0" destOrd="0" presId="urn:microsoft.com/office/officeart/2005/8/layout/hierarchy1"/>
    <dgm:cxn modelId="{D66F1EFC-956A-43AF-9A99-3D8835DBC3ED}" type="presParOf" srcId="{E52677FF-BEA2-418E-86C8-CA000FF05FB5}" destId="{01FCE668-05D9-441C-8AD6-C90CD067DAAF}" srcOrd="1" destOrd="0" presId="urn:microsoft.com/office/officeart/2005/8/layout/hierarchy1"/>
    <dgm:cxn modelId="{119AD001-8918-443D-A542-620EC19A5977}" type="presParOf" srcId="{01FCE668-05D9-441C-8AD6-C90CD067DAAF}" destId="{B529A8BE-02D0-4984-9D9B-D1AC29C889F8}" srcOrd="0" destOrd="0" presId="urn:microsoft.com/office/officeart/2005/8/layout/hierarchy1"/>
    <dgm:cxn modelId="{16EDE2A0-23E0-4746-A66B-85C31FE54B95}" type="presParOf" srcId="{B529A8BE-02D0-4984-9D9B-D1AC29C889F8}" destId="{1408EE6F-5195-465D-B4AB-006D385F221E}" srcOrd="0" destOrd="0" presId="urn:microsoft.com/office/officeart/2005/8/layout/hierarchy1"/>
    <dgm:cxn modelId="{C804FE95-E555-47FB-A5C0-7581601809B4}" type="presParOf" srcId="{B529A8BE-02D0-4984-9D9B-D1AC29C889F8}" destId="{8705BFB1-0A2D-4AD0-ABFB-E37598F767C7}" srcOrd="1" destOrd="0" presId="urn:microsoft.com/office/officeart/2005/8/layout/hierarchy1"/>
    <dgm:cxn modelId="{51BA7937-245E-4BCD-8F85-329B49F3E107}" type="presParOf" srcId="{01FCE668-05D9-441C-8AD6-C90CD067DAAF}" destId="{9AA750ED-B02D-4823-88CA-316A30D7427C}" srcOrd="1" destOrd="0" presId="urn:microsoft.com/office/officeart/2005/8/layout/hierarchy1"/>
    <dgm:cxn modelId="{6DDBDBC6-3020-4C0C-9B5D-9054EFC6D021}" type="presParOf" srcId="{E52677FF-BEA2-418E-86C8-CA000FF05FB5}" destId="{C9611D95-FC6C-44F5-A3E9-49767469D184}" srcOrd="2" destOrd="0" presId="urn:microsoft.com/office/officeart/2005/8/layout/hierarchy1"/>
    <dgm:cxn modelId="{8576DCFE-5AF4-4946-9595-8D91CF22A3F3}" type="presParOf" srcId="{E52677FF-BEA2-418E-86C8-CA000FF05FB5}" destId="{8DE79C22-BBA1-4786-9427-EE5CF4DC5CBC}" srcOrd="3" destOrd="0" presId="urn:microsoft.com/office/officeart/2005/8/layout/hierarchy1"/>
    <dgm:cxn modelId="{D1A25494-60EE-4483-9A38-C4A703F8D424}" type="presParOf" srcId="{8DE79C22-BBA1-4786-9427-EE5CF4DC5CBC}" destId="{6B3C74EF-976B-47AC-A791-651D4DD23C61}" srcOrd="0" destOrd="0" presId="urn:microsoft.com/office/officeart/2005/8/layout/hierarchy1"/>
    <dgm:cxn modelId="{DF513244-2B40-4141-A81B-87C8515E1D00}" type="presParOf" srcId="{6B3C74EF-976B-47AC-A791-651D4DD23C61}" destId="{B9333217-07EF-4A12-8ED9-A0E076DBFD31}" srcOrd="0" destOrd="0" presId="urn:microsoft.com/office/officeart/2005/8/layout/hierarchy1"/>
    <dgm:cxn modelId="{DF302C35-729F-4712-B92E-864D99693201}" type="presParOf" srcId="{6B3C74EF-976B-47AC-A791-651D4DD23C61}" destId="{7B304354-4F95-4AFE-8093-BD9DC6A905AA}" srcOrd="1" destOrd="0" presId="urn:microsoft.com/office/officeart/2005/8/layout/hierarchy1"/>
    <dgm:cxn modelId="{34BB1BBC-9743-469F-A115-CE82420FD82D}" type="presParOf" srcId="{8DE79C22-BBA1-4786-9427-EE5CF4DC5CBC}" destId="{97CF299C-E56C-4846-990A-5BA8AF930C21}" srcOrd="1" destOrd="0" presId="urn:microsoft.com/office/officeart/2005/8/layout/hierarchy1"/>
    <dgm:cxn modelId="{40F7DA81-20D6-40D0-8185-93CF5DB0422B}" type="presParOf" srcId="{E52677FF-BEA2-418E-86C8-CA000FF05FB5}" destId="{849E1620-17DC-4722-97D5-7AC5C91C9DF4}" srcOrd="4" destOrd="0" presId="urn:microsoft.com/office/officeart/2005/8/layout/hierarchy1"/>
    <dgm:cxn modelId="{52B16F88-F2DB-4A50-9A41-38EA804A0AD1}" type="presParOf" srcId="{E52677FF-BEA2-418E-86C8-CA000FF05FB5}" destId="{AFC6A14D-AF7C-4133-8C3C-DE092A10800E}" srcOrd="5" destOrd="0" presId="urn:microsoft.com/office/officeart/2005/8/layout/hierarchy1"/>
    <dgm:cxn modelId="{C939A919-9DBB-4AF2-9956-E4814BAD6076}" type="presParOf" srcId="{AFC6A14D-AF7C-4133-8C3C-DE092A10800E}" destId="{3C83BADC-B2A3-439C-BC80-4AAB419E6C08}" srcOrd="0" destOrd="0" presId="urn:microsoft.com/office/officeart/2005/8/layout/hierarchy1"/>
    <dgm:cxn modelId="{9B615EB6-6185-4E9C-9D9B-DC7DDE7C6A79}" type="presParOf" srcId="{3C83BADC-B2A3-439C-BC80-4AAB419E6C08}" destId="{305A42DB-112A-40AE-9DC9-D834F8E98C2F}" srcOrd="0" destOrd="0" presId="urn:microsoft.com/office/officeart/2005/8/layout/hierarchy1"/>
    <dgm:cxn modelId="{8D8C4CAA-788B-42DF-AE31-91FB6043F73B}" type="presParOf" srcId="{3C83BADC-B2A3-439C-BC80-4AAB419E6C08}" destId="{A99CEBB7-B5F0-41C9-A7E4-5781205A3AC1}" srcOrd="1" destOrd="0" presId="urn:microsoft.com/office/officeart/2005/8/layout/hierarchy1"/>
    <dgm:cxn modelId="{B8C3A22C-FA73-4666-A98D-0CF2C2475E69}" type="presParOf" srcId="{AFC6A14D-AF7C-4133-8C3C-DE092A10800E}" destId="{4F9A79CC-4018-4E44-8168-998B4F692E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E1620-17DC-4722-97D5-7AC5C91C9DF4}">
      <dsp:nvSpPr>
        <dsp:cNvPr id="0" name=""/>
        <dsp:cNvSpPr/>
      </dsp:nvSpPr>
      <dsp:spPr>
        <a:xfrm>
          <a:off x="5713906" y="2625826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11D95-FC6C-44F5-A3E9-49767469D184}">
      <dsp:nvSpPr>
        <dsp:cNvPr id="0" name=""/>
        <dsp:cNvSpPr/>
      </dsp:nvSpPr>
      <dsp:spPr>
        <a:xfrm>
          <a:off x="5668186" y="2625826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5EA88-F70C-4E34-9C3C-C0012F224A8F}">
      <dsp:nvSpPr>
        <dsp:cNvPr id="0" name=""/>
        <dsp:cNvSpPr/>
      </dsp:nvSpPr>
      <dsp:spPr>
        <a:xfrm>
          <a:off x="4038652" y="2625826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1FF8C-FC27-466E-8F2E-67A332767FF3}">
      <dsp:nvSpPr>
        <dsp:cNvPr id="0" name=""/>
        <dsp:cNvSpPr/>
      </dsp:nvSpPr>
      <dsp:spPr>
        <a:xfrm>
          <a:off x="3619838" y="1356821"/>
          <a:ext cx="2094067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2094067" y="271657"/>
              </a:lnTo>
              <a:lnTo>
                <a:pt x="2094067" y="3986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9FB0F-7774-4A12-8A82-5C2B8D6C742B}">
      <dsp:nvSpPr>
        <dsp:cNvPr id="0" name=""/>
        <dsp:cNvSpPr/>
      </dsp:nvSpPr>
      <dsp:spPr>
        <a:xfrm>
          <a:off x="1525771" y="2625826"/>
          <a:ext cx="837627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837627" y="271657"/>
              </a:lnTo>
              <a:lnTo>
                <a:pt x="837627" y="398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3D52F7-FDBD-4929-ADC2-6748E525924B}">
      <dsp:nvSpPr>
        <dsp:cNvPr id="0" name=""/>
        <dsp:cNvSpPr/>
      </dsp:nvSpPr>
      <dsp:spPr>
        <a:xfrm>
          <a:off x="688144" y="2625826"/>
          <a:ext cx="837627" cy="398634"/>
        </a:xfrm>
        <a:custGeom>
          <a:avLst/>
          <a:gdLst/>
          <a:ahLst/>
          <a:cxnLst/>
          <a:rect l="0" t="0" r="0" b="0"/>
          <a:pathLst>
            <a:path>
              <a:moveTo>
                <a:pt x="837627" y="0"/>
              </a:moveTo>
              <a:lnTo>
                <a:pt x="837627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274E3-E3EB-4EFC-8D81-D7584222D75A}">
      <dsp:nvSpPr>
        <dsp:cNvPr id="0" name=""/>
        <dsp:cNvSpPr/>
      </dsp:nvSpPr>
      <dsp:spPr>
        <a:xfrm>
          <a:off x="1525771" y="1356821"/>
          <a:ext cx="2094067" cy="398634"/>
        </a:xfrm>
        <a:custGeom>
          <a:avLst/>
          <a:gdLst/>
          <a:ahLst/>
          <a:cxnLst/>
          <a:rect l="0" t="0" r="0" b="0"/>
          <a:pathLst>
            <a:path>
              <a:moveTo>
                <a:pt x="2094067" y="0"/>
              </a:moveTo>
              <a:lnTo>
                <a:pt x="2094067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B59DB-63D2-4B32-87EA-464FF235E9A9}">
      <dsp:nvSpPr>
        <dsp:cNvPr id="0" name=""/>
        <dsp:cNvSpPr/>
      </dsp:nvSpPr>
      <dsp:spPr>
        <a:xfrm>
          <a:off x="2934507" y="48645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0B334-D53B-4D03-A8E9-019EB6C04447}">
      <dsp:nvSpPr>
        <dsp:cNvPr id="0" name=""/>
        <dsp:cNvSpPr/>
      </dsp:nvSpPr>
      <dsp:spPr>
        <a:xfrm>
          <a:off x="3086803" y="63113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TIPOS DE VARIABLES</a:t>
          </a:r>
        </a:p>
      </dsp:txBody>
      <dsp:txXfrm>
        <a:off x="3112295" y="656623"/>
        <a:ext cx="1319678" cy="819386"/>
      </dsp:txXfrm>
    </dsp:sp>
    <dsp:sp modelId="{F2B5FB85-66E5-48AD-AA60-CA4D8CFE10A9}">
      <dsp:nvSpPr>
        <dsp:cNvPr id="0" name=""/>
        <dsp:cNvSpPr/>
      </dsp:nvSpPr>
      <dsp:spPr>
        <a:xfrm>
          <a:off x="840439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1DABA-9203-4865-9874-BB30F06CA5BA}">
      <dsp:nvSpPr>
        <dsp:cNvPr id="0" name=""/>
        <dsp:cNvSpPr/>
      </dsp:nvSpPr>
      <dsp:spPr>
        <a:xfrm>
          <a:off x="992735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DE ACUERDO A SU NATURALEZA </a:t>
          </a:r>
        </a:p>
      </dsp:txBody>
      <dsp:txXfrm>
        <a:off x="1018227" y="1925628"/>
        <a:ext cx="1319678" cy="819386"/>
      </dsp:txXfrm>
    </dsp:sp>
    <dsp:sp modelId="{6ACE066D-AEA2-4BA1-9E35-986263F87B50}">
      <dsp:nvSpPr>
        <dsp:cNvPr id="0" name=""/>
        <dsp:cNvSpPr/>
      </dsp:nvSpPr>
      <dsp:spPr>
        <a:xfrm>
          <a:off x="2812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B5D79-419C-4868-8771-DAD9D441BDDF}">
      <dsp:nvSpPr>
        <dsp:cNvPr id="0" name=""/>
        <dsp:cNvSpPr/>
      </dsp:nvSpPr>
      <dsp:spPr>
        <a:xfrm>
          <a:off x="155108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CUALITATIVAS</a:t>
          </a:r>
        </a:p>
      </dsp:txBody>
      <dsp:txXfrm>
        <a:off x="180600" y="3194633"/>
        <a:ext cx="1319678" cy="819386"/>
      </dsp:txXfrm>
    </dsp:sp>
    <dsp:sp modelId="{1503DCEB-E130-48DD-A7DB-1B15DE562501}">
      <dsp:nvSpPr>
        <dsp:cNvPr id="0" name=""/>
        <dsp:cNvSpPr/>
      </dsp:nvSpPr>
      <dsp:spPr>
        <a:xfrm>
          <a:off x="1678066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BB5E3-4593-4C39-98CD-6C77963DE925}">
      <dsp:nvSpPr>
        <dsp:cNvPr id="0" name=""/>
        <dsp:cNvSpPr/>
      </dsp:nvSpPr>
      <dsp:spPr>
        <a:xfrm>
          <a:off x="1830362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CUANTITATIVAS</a:t>
          </a:r>
        </a:p>
      </dsp:txBody>
      <dsp:txXfrm>
        <a:off x="1855854" y="3194633"/>
        <a:ext cx="1319678" cy="819386"/>
      </dsp:txXfrm>
    </dsp:sp>
    <dsp:sp modelId="{D4B1F687-4C67-4BFF-8C1B-396F705505BE}">
      <dsp:nvSpPr>
        <dsp:cNvPr id="0" name=""/>
        <dsp:cNvSpPr/>
      </dsp:nvSpPr>
      <dsp:spPr>
        <a:xfrm>
          <a:off x="5028574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9731B-B21C-4172-8D66-DF7F8BB09AC8}">
      <dsp:nvSpPr>
        <dsp:cNvPr id="0" name=""/>
        <dsp:cNvSpPr/>
      </dsp:nvSpPr>
      <dsp:spPr>
        <a:xfrm>
          <a:off x="5180870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DE ACUERDO A SU ROL EN LA SITUACIÓN OBSERVADA</a:t>
          </a:r>
        </a:p>
      </dsp:txBody>
      <dsp:txXfrm>
        <a:off x="5206362" y="1925628"/>
        <a:ext cx="1319678" cy="819386"/>
      </dsp:txXfrm>
    </dsp:sp>
    <dsp:sp modelId="{1408EE6F-5195-465D-B4AB-006D385F221E}">
      <dsp:nvSpPr>
        <dsp:cNvPr id="0" name=""/>
        <dsp:cNvSpPr/>
      </dsp:nvSpPr>
      <dsp:spPr>
        <a:xfrm>
          <a:off x="3353320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05BFB1-0A2D-4AD0-ABFB-E37598F767C7}">
      <dsp:nvSpPr>
        <dsp:cNvPr id="0" name=""/>
        <dsp:cNvSpPr/>
      </dsp:nvSpPr>
      <dsp:spPr>
        <a:xfrm>
          <a:off x="3505616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INDEPENDIENTES</a:t>
          </a:r>
        </a:p>
      </dsp:txBody>
      <dsp:txXfrm>
        <a:off x="3531108" y="3194633"/>
        <a:ext cx="1319678" cy="819386"/>
      </dsp:txXfrm>
    </dsp:sp>
    <dsp:sp modelId="{B9333217-07EF-4A12-8ED9-A0E076DBFD31}">
      <dsp:nvSpPr>
        <dsp:cNvPr id="0" name=""/>
        <dsp:cNvSpPr/>
      </dsp:nvSpPr>
      <dsp:spPr>
        <a:xfrm>
          <a:off x="5028574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04354-4F95-4AFE-8093-BD9DC6A905AA}">
      <dsp:nvSpPr>
        <dsp:cNvPr id="0" name=""/>
        <dsp:cNvSpPr/>
      </dsp:nvSpPr>
      <dsp:spPr>
        <a:xfrm>
          <a:off x="5180870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DEPENDIENTES</a:t>
          </a:r>
        </a:p>
      </dsp:txBody>
      <dsp:txXfrm>
        <a:off x="5206362" y="3194633"/>
        <a:ext cx="1319678" cy="819386"/>
      </dsp:txXfrm>
    </dsp:sp>
    <dsp:sp modelId="{305A42DB-112A-40AE-9DC9-D834F8E98C2F}">
      <dsp:nvSpPr>
        <dsp:cNvPr id="0" name=""/>
        <dsp:cNvSpPr/>
      </dsp:nvSpPr>
      <dsp:spPr>
        <a:xfrm>
          <a:off x="6703828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CEBB7-B5F0-41C9-A7E4-5781205A3AC1}">
      <dsp:nvSpPr>
        <dsp:cNvPr id="0" name=""/>
        <dsp:cNvSpPr/>
      </dsp:nvSpPr>
      <dsp:spPr>
        <a:xfrm>
          <a:off x="6856124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200" kern="1200" dirty="0"/>
            <a:t>INTERVINIENTES</a:t>
          </a:r>
        </a:p>
      </dsp:txBody>
      <dsp:txXfrm>
        <a:off x="6881616" y="3194633"/>
        <a:ext cx="1319678" cy="81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7A9BB-B41B-4B79-8F97-BC22A525153B}" type="datetimeFigureOut">
              <a:rPr lang="es-PE" smtClean="0"/>
              <a:t>15/07/2020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2B0A-202E-40B0-B700-CAF630CAB82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38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52B0A-202E-40B0-B700-CAF630CAB82F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4117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DA812D-F572-4B9A-BFAC-2EC859C87E19}" type="slidenum">
              <a:rPr lang="es-PE" sz="1800" kern="0" smtClean="0">
                <a:solidFill>
                  <a:sysClr val="windowText" lastClr="000000"/>
                </a:solidFill>
              </a:rPr>
              <a:pPr>
                <a:defRPr/>
              </a:pPr>
              <a:t>19</a:t>
            </a:fld>
            <a:endParaRPr lang="es-PE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5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A173-A123-403E-B3F7-AD98F8A1191D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1510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00ED-4C0E-419D-84ED-D133CA514E5F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763256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1EDB-3390-4227-9D55-98EF1E33F40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1313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4625-B0A7-4009-84C9-9AD868531750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7816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E808-D4F0-4BEA-8DAD-C7E5C0297B3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5843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85E7-D52C-449F-BBA3-95CCF127872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4289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EA16-9897-4063-B409-6AE87DF8CD17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7494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6088-50B3-4BDC-8D0F-2E42DA26890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1391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AB56-6908-4E7E-9BE8-2ACC128BCE76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1456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3A9-9CE5-49A2-8945-40D9594C98B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4536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D3FF-CB5A-409E-BBB9-3A0BA38E61A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5076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7942-FE72-4DDE-8BAF-5C66E2D5594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76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AA-1E54-4DB9-A104-BB0263E91C22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202874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05C2-7AF7-4C45-AC2D-682B5408C260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732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D64-7EE2-48B7-871A-11E072E2B96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6537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1F35-2234-4496-9038-AD1796ED297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9853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121C5-16FD-4C5D-9A10-8D1049EF829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899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3AE4-3B56-4E35-99C7-DEEE9E387BD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7148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D861-14B1-44F9-B006-B287ED3CABF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2767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7A8C-8E61-4E4F-9296-EB21E79A489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39174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B5C5-BEFC-4E4D-ABE3-AFC0D803263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3965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593D-52AF-4103-8E52-9D03F56A7F67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1512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EC5FA-C585-45E6-BE90-B348031E6D8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8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B2B8-83B5-49B8-AB02-A4F064F8310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0334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3173A-6E13-4AAC-BB07-3A066650738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1485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BD5-411C-4A82-9354-56AF54A7AE8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809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7C01-6B43-432D-B6B3-AB1449B7938B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2776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7560-227E-44B8-9CB9-4B974EA48AEC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7442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DB9-92C2-4065-BB92-E0B1BFDD99A7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5294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FA44-7FB6-4228-A5F2-8906D20EC722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4885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3843-323D-4BBA-9ED9-BCC28CB2F7FD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3829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8C6C-A6E0-44E4-8EA0-722692EDB74A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4233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5455-3186-49B8-9678-2DD585B1800F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5093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CB23-20FF-4A67-828F-402766483BC5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93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1645-85F9-4A8D-8DB9-37D955AFFDF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03533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E35-8961-4BCE-ABDB-C64924C5B3C1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2679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B48-3D1E-41ED-840A-751F7F753E07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549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9EA4-C98B-42D4-9575-1E3E0BBEBA2F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0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53F8-CDFC-4BEC-B427-72EF976F865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7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5F66-27FA-449D-B98A-7B459E264D7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10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2742-C564-4EF7-B9C0-A7E9E60F593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4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3690-843F-4643-86EC-494668887F1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47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8FB0B-8D4A-4AA2-B285-EBA447A0A03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30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E55E-CBB9-40A6-88B7-255D8E5823B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8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43C5-D421-4317-8728-C61FCCA5DCA8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8353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5C96-75B3-4BA8-8E35-8FF967177FF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04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BCAC-2D48-4724-A2D2-7F3CCEE807A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90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809D-8A32-4BCF-8067-8F574876872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64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D627-82E8-46D4-A243-93D3613A1C1D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579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89E2-74CA-4045-8E18-DC24B85EB65B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30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E569-588A-4BAC-BCE4-A108B74DF7F1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17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AE7A-B2F8-48AC-9442-6A30EA25E6C3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533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FC17-4499-435E-848C-8ACCC38CFB4E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35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2407D-EF19-420E-9B3F-D2883D948E24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79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12AA-451F-444E-A9CF-A0024BEC0056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0C3E-D467-46D9-ADBA-F1EE4C274739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36903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F7F5-B80F-406D-B954-6ECFDAA32BE6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62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7FA2-9552-4C64-9967-F540CD1E6DED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698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02FB-DF2B-4213-9D3D-B493E4181E2A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362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272E-0F8D-48F7-99B9-D908F8E5B088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38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575F-1A28-4821-85B5-5ED1A61E731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295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35A7-0D6A-49F0-9DF6-E2286EDDE2C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170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D546-1C5F-4AC0-A02A-5B682FDDD30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939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F978-7C75-4D7A-948F-7975869EDEA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513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5677-5416-4089-9CEB-6893BADBCA3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53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5D6C-73A9-46AA-AE7A-D7B6B27E0A8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8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4BE8-7A7C-4F4F-B84F-C40B47C2684F}" type="datetime1">
              <a:rPr lang="es-PE" smtClean="0"/>
              <a:t>15/07/2020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22973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F3DE-FADE-4FAF-8F67-A389306C91E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3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9645-AC75-4F0E-8CDE-F46339ECDC4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63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8FD9-0D9B-42B4-BCCD-F183A83C848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348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D4F-C1DF-41A7-BC34-360461DB8FA6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681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30A9-405F-4556-AE71-B5F8F29756C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692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FF894-7B77-4160-BEBB-826025CA0EF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4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541-D1F4-44F8-987A-C7F3CC9BFDE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14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9D5-7801-41B3-A5FD-2285DABC2FF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924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B37C2-17D4-48AE-B174-60A135CFAA6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4633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67C5-A870-405A-A821-3385EA10EB4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3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4452E-0307-4A3F-8384-B7E2D76649AC}" type="datetime1">
              <a:rPr lang="es-PE" smtClean="0"/>
              <a:t>15/07/2020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33329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A82E-75D1-44C0-A6CA-656A7F89B13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95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146B-BB2E-4BAF-A8E7-D4FBFB3C094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322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2BD2-E98A-4FE3-B62F-32B6EAD0470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105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D6B-C5BE-462F-B4E1-1A9D081BCA5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3876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2607-5FEB-4116-B600-353EB0A855D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206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7539-5658-4FAD-A1F3-A217E01932A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1877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5F573-C620-434E-A851-773987CEE25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8667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6E40-B637-468A-89FD-F2B55FA6432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329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E46D-0AE2-46FB-A25F-C76424775D7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082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C55F-12AC-45FF-A0A6-2BF801C67AE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1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6073-8B51-4155-A2B5-385AC5D41FD7}" type="datetime1">
              <a:rPr lang="es-PE" smtClean="0"/>
              <a:t>15/07/2020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09503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14F0B-CFDE-469A-986F-385BF225C34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4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0554-5E9B-4F43-BEDE-C521C3CF160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344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C0B1-A158-4189-BB09-BD6D3812131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512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C4A6-0C3B-47C9-8A48-78175300631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06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DD7D-3B79-41E4-92E7-1338486A476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705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46499-35AB-4DBD-86E6-6A322861A8D0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292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8B62-889F-46C9-B5BC-6BE77366CA8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682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5242-00A4-4CB5-A57A-8C9E91E5C267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61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16AC-7DA7-4279-92BA-BB286A04CE9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8658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5D5-10F4-40AC-99D4-A4160F22C4F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9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0216-50F7-4D89-BADE-3073F8D093A6}" type="datetime1">
              <a:rPr lang="es-PE" smtClean="0"/>
              <a:t>15/07/2020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16335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CFB4-63B3-4F6C-BD97-DE05B8F10A7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91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4825-13C3-4E7D-AC86-82B084DFC61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584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5DC9-C3E5-46BF-B342-5B8A08834D9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925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03AD-C5B1-42AA-A414-7DF9C08EBC8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763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8BE8-A4C0-4A08-9E50-F8F28FCDD31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3805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274D-54AE-4556-881D-064DAA185717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7543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5222-6A8A-41CD-89EB-D85297B418B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824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2B10-3A4E-463F-8F24-C4596263837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2800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8B91-402A-4A66-AC25-7FEABB7DAE2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249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898-0B61-4B98-BA2B-E71C277D40EA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9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D908-E694-4B39-8AD8-BDA17C718C67}" type="datetime1">
              <a:rPr lang="es-PE" smtClean="0"/>
              <a:t>15/07/2020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177404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9625-5E60-4BF3-A5E6-2C8A1CF6E4F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499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38D-88C8-4467-ABA5-BCD5AD896182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1207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924A-A748-4B20-98AA-475F238A3E2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8079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22D8-6D97-4F8B-B77F-0189535DA4A2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331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C206-5AC8-4455-AC68-A0677CF3C7E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3587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1504-537B-487C-924F-C6166DC3A2E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2587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0C90-3FA5-4EFC-8244-CB01B7EC8202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7694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0006-163E-43D1-8683-44CA87B6E8C8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3273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3AF6D-5A18-4DDA-8F1F-DA7E8312E2F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245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6393-D938-44B1-AFD9-7938430B6D1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5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D469-D101-4AF7-B72A-5677688EDA1C}" type="datetime1">
              <a:rPr lang="es-PE" smtClean="0"/>
              <a:t>15/07/2020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49967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831B-99A0-4051-8E2E-CE0D8B205796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182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A3E1-DA18-4E77-BCB2-ACECDFE5FE7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2501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4A95-5EDA-4389-A116-129EC54B084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357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51D1-8018-4736-A5CB-E6693A0558B5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319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E80D-29C8-431F-8C4A-4824A6FEEA8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573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615E-BFDA-491B-8FDE-DD5228BF50F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56361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9B60-8D75-49CD-B550-268308484E40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150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9408F-A143-4374-A266-0E3E59A5DBE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6321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CB6F-7876-4295-8756-3FD023597170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5907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C909-847D-4B2E-8BB8-01E8359216CF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5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4B6E8-B7EA-4B6E-91DA-360736D4D5D8}" type="datetime1">
              <a:rPr lang="es-PE" smtClean="0"/>
              <a:t>15/07/2020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1FD0-EB14-4BB3-BAAD-97DFCB21B87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503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5F900-2958-4052-8748-80BCC223DBA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49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D77C5-5AD9-4E01-9505-2B6284E47A41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23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C9A422B-C98F-4BC4-91FF-0116BE02C2DE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1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A41B1-B9BA-418C-8076-9273B2482313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29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8B44E-CB3D-4C4E-A91F-444653468D7B}" type="datetime1">
              <a:rPr lang="es-PE" smtClean="0">
                <a:solidFill>
                  <a:prstClr val="black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9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B7FD-0DFC-4236-85D3-E1DF0BE17369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00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271F7-EE5F-4E37-9521-A0B383D56C64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62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D59D-E197-4D33-9848-1CD7B93096AB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05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0C0F-503D-49F2-9D7D-382E3673548D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3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0971-CD6D-47F9-9C68-983A59239DEC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2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2728C-B479-4CB1-A98F-EE9B6F8B8BEE}" type="datetime1">
              <a:rPr lang="es-PE" smtClean="0">
                <a:solidFill>
                  <a:prstClr val="white">
                    <a:tint val="75000"/>
                  </a:prstClr>
                </a:solidFill>
              </a:rPr>
              <a:t>15/07/2020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36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florgarciah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7704"/>
            <a:ext cx="2910625" cy="76821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852" y="965916"/>
            <a:ext cx="8615964" cy="121061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2800" b="1" dirty="0">
                <a:latin typeface="Algerian" panose="04020705040A02060702" pitchFamily="82" charset="0"/>
              </a:rPr>
              <a:t>VICERRECTORADO DE INVESTIGACIÓN</a:t>
            </a:r>
            <a:br>
              <a:rPr lang="es-ES" sz="2800" b="1" dirty="0">
                <a:latin typeface="Algerian" panose="04020705040A02060702" pitchFamily="82" charset="0"/>
              </a:rPr>
            </a:br>
            <a:br>
              <a:rPr lang="es-ES" sz="2800" b="1" dirty="0">
                <a:latin typeface="Algerian" panose="04020705040A02060702" pitchFamily="82" charset="0"/>
              </a:rPr>
            </a:br>
            <a:r>
              <a:rPr lang="es-ES" sz="2800" b="1" dirty="0">
                <a:latin typeface="Algerian" panose="04020705040A02060702" pitchFamily="82" charset="0"/>
              </a:rPr>
              <a:t>PROGRAMA DE INDUCCIÓN PARA BACHILLERES</a:t>
            </a:r>
            <a:endParaRPr lang="es-PE" sz="2800" b="1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1" y="2343957"/>
            <a:ext cx="8615965" cy="33098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TEMA:</a:t>
            </a:r>
          </a:p>
          <a:p>
            <a:r>
              <a:rPr lang="es-ES" sz="2300" dirty="0"/>
              <a:t>TITULO, PROBLEMA, OBJETIVOS, ANTECEDENTES, HIPÓTESIS.</a:t>
            </a:r>
          </a:p>
          <a:p>
            <a:pPr marL="0" indent="0">
              <a:buNone/>
            </a:pPr>
            <a:endParaRPr lang="es-ES" sz="2300" dirty="0"/>
          </a:p>
          <a:p>
            <a:pPr marL="0" indent="0">
              <a:buNone/>
            </a:pPr>
            <a:r>
              <a:rPr lang="es-ES" dirty="0"/>
              <a:t>PONENTE: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600" dirty="0"/>
              <a:t>Dra. FLOR TERESA GARCÍA HUMÁN.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679582" y="5774255"/>
            <a:ext cx="3083685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www.florgarciah.com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359771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881" y="365126"/>
            <a:ext cx="8461419" cy="832609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ES" b="1" dirty="0"/>
              <a:t>ANTECEDENTES</a:t>
            </a:r>
            <a:endParaRPr lang="es-PE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7882" y="1378039"/>
            <a:ext cx="8461418" cy="47989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PE" b="1" dirty="0"/>
              <a:t>REVISIÓN DE LA LITERATURA:</a:t>
            </a:r>
          </a:p>
          <a:p>
            <a:pPr indent="12700" algn="just">
              <a:lnSpc>
                <a:spcPct val="150000"/>
              </a:lnSpc>
              <a:buNone/>
            </a:pPr>
            <a:r>
              <a:rPr lang="es-PE" dirty="0"/>
              <a:t>La revisión de la literatura consiste en detectar, obtener y consultar la bibliografía y otros materiales que puedan ser útiles para el propósito de estudio, así como en recopilar la información relevante  y necesaria respecto al problema planteado.  La revisión es selectiva porque se selecciona lo más importante y reciente.  </a:t>
            </a:r>
          </a:p>
          <a:p>
            <a:pPr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159314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2828916" cy="428628"/>
          </a:xfrm>
          <a:solidFill>
            <a:schemeClr val="tx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228600" indent="-228600" algn="l">
              <a:lnSpc>
                <a:spcPct val="90000"/>
              </a:lnSpc>
              <a:spcBef>
                <a:spcPts val="1000"/>
              </a:spcBef>
            </a:pPr>
            <a:r>
              <a:rPr lang="es-PE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FUNCIONES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07584"/>
            <a:ext cx="8229600" cy="501858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PE" sz="2400" dirty="0">
                <a:solidFill>
                  <a:schemeClr val="bg1"/>
                </a:solidFill>
              </a:rPr>
              <a:t>Presenta la posición del investigador sobre la relación entre el problema y el cuerpo de conocimientos que lo contiene.</a:t>
            </a:r>
          </a:p>
          <a:p>
            <a:pPr algn="just">
              <a:lnSpc>
                <a:spcPct val="150000"/>
              </a:lnSpc>
            </a:pPr>
            <a:r>
              <a:rPr lang="es-PE" sz="2400" dirty="0">
                <a:solidFill>
                  <a:schemeClr val="bg1"/>
                </a:solidFill>
              </a:rPr>
              <a:t>Ayuda a prevenir los errores cometidos en otro estudio.</a:t>
            </a:r>
          </a:p>
          <a:p>
            <a:pPr algn="just">
              <a:lnSpc>
                <a:spcPct val="150000"/>
              </a:lnSpc>
            </a:pPr>
            <a:r>
              <a:rPr lang="es-PE" sz="2400" dirty="0">
                <a:solidFill>
                  <a:schemeClr val="bg1"/>
                </a:solidFill>
              </a:rPr>
              <a:t>Orienta sobre cómo habrá de realizar la investigación. Ello será posible observando cómo han sido planteados y resueltos otros estudios afines, a través de los antecedentes. </a:t>
            </a:r>
          </a:p>
          <a:p>
            <a:pPr algn="just">
              <a:lnSpc>
                <a:spcPct val="150000"/>
              </a:lnSpc>
            </a:pPr>
            <a:r>
              <a:rPr lang="es-PE" sz="2400" dirty="0">
                <a:solidFill>
                  <a:schemeClr val="bg1"/>
                </a:solidFill>
              </a:rPr>
              <a:t>Amplia el horizonte del estudio y guía al investigador para que éste se centre en su problema, evitando desviaciones del planteamiento original.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11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995350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366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PROBLEMA DE INVESTIGACIÓN</a:t>
            </a:r>
            <a:endParaRPr lang="es-PE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28650" y="978795"/>
            <a:ext cx="7886700" cy="55894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s-ES" dirty="0"/>
              <a:t>PLANTEAMIENTO DEL PROBLEMA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s-PE" sz="2600" dirty="0"/>
              <a:t>Plantear el problema es afinar y estructurar formalmente la idea de investigación.</a:t>
            </a:r>
          </a:p>
          <a:p>
            <a:pPr>
              <a:lnSpc>
                <a:spcPct val="160000"/>
              </a:lnSpc>
            </a:pPr>
            <a:r>
              <a:rPr lang="es-ES" dirty="0"/>
              <a:t>DELIMITACIÓN DEL PROBLEMA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s-PE" sz="2600" dirty="0"/>
              <a:t>Delimitar el problema significa precisar sus características, rasgos o propiedades, que permitan aislarlo y distinguirlo  para su estudio . Implica ubicarlo en forma específica dentro de un contexto  o problemática general, restringir la cobertura del estudio  y definir los límites de la investigación  en su aspecto  e implicancias espacio temporales y establecer las relaciones de sus variables</a:t>
            </a:r>
          </a:p>
          <a:p>
            <a:pPr>
              <a:lnSpc>
                <a:spcPct val="160000"/>
              </a:lnSpc>
            </a:pPr>
            <a:r>
              <a:rPr lang="es-ES" dirty="0"/>
              <a:t>FORMULACIÓN DEL PROBLEMA</a:t>
            </a:r>
            <a:endParaRPr lang="es-PE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3060140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305" y="360608"/>
            <a:ext cx="8796270" cy="6014434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s-ES" sz="2400" b="1" dirty="0"/>
              <a:t>FORMULACIÓN DEL PROBLEMA DE INVESTIGACIÓN: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PE" dirty="0"/>
              <a:t>Formular el problema significa expresarlo formalmente en forma de pregunta o de expresión declarativa, utilizando un lenguaje claro y sin ambigüedades. Al formular un problema se debe seleccionar términos y conceptos que posean significados unívocos para los que conforman la comunidad científica.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PE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3627202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01899" y="310993"/>
            <a:ext cx="7772400" cy="667801"/>
          </a:xfrm>
          <a:solidFill>
            <a:schemeClr val="accent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3200" b="1" dirty="0"/>
              <a:t>TITULO</a:t>
            </a:r>
            <a:endParaRPr lang="es-PE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7809" y="1236372"/>
            <a:ext cx="7772400" cy="506139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DEBE TENER ESTRECHA RELACIÓN CON EL PROBLEMA DE INVESTIGACIÓN.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DEBE SER UNIVOCO E INEQUIVOCO.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DEBE CONTENER LAS VARIABLES DE INVESTIGACIÓN.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DEBE CONTENER 15 PALABRAS  (DE PREFERENCIA).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DEBE INDICAR ESPACIO Y TIEMPO PARA INVESTIGACIONES DESCRIPTIVAS.</a:t>
            </a:r>
          </a:p>
          <a:p>
            <a:endParaRPr lang="es-ES" dirty="0"/>
          </a:p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178639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6851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ES" sz="3200" b="1" dirty="0"/>
              <a:t>OBJETIVOS</a:t>
            </a:r>
            <a:endParaRPr lang="es-PE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8802" y="1468192"/>
            <a:ext cx="7886700" cy="3876539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OBJETIVO GENERAL:</a:t>
            </a:r>
          </a:p>
          <a:p>
            <a:pPr algn="just"/>
            <a:r>
              <a:rPr lang="es-ES" sz="2400" dirty="0"/>
              <a:t>Debe tener estrecha relación con el problema de investigación.</a:t>
            </a:r>
          </a:p>
          <a:p>
            <a:pPr algn="just"/>
            <a:r>
              <a:rPr lang="es-ES" sz="2400" dirty="0"/>
              <a:t>Debe permitir alcanzar la hipótesis planteada y resolver el problema de investigación.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dirty="0"/>
              <a:t>OBJETIVOS ESPECÍFICOS:</a:t>
            </a:r>
          </a:p>
          <a:p>
            <a:pPr marL="0" indent="0">
              <a:buNone/>
            </a:pPr>
            <a:r>
              <a:rPr lang="es-ES" sz="2400" dirty="0"/>
              <a:t>Son aquellos que permiten alcanzar el objetivos general. Establecen la metodología a seguir.</a:t>
            </a:r>
          </a:p>
          <a:p>
            <a:pPr marL="0" indent="0">
              <a:buNone/>
            </a:pPr>
            <a:endParaRPr lang="es-PE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3033367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VARIABLE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PE" sz="2400" dirty="0">
                <a:solidFill>
                  <a:schemeClr val="bg1"/>
                </a:solidFill>
              </a:rPr>
              <a:t>Se define una variable  como una característica, atributo o propiedad de una realidad, que puede cambiar o variar cualitativa o cuantitativamente y cuyo cambio es susceptible de medirse.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PE" sz="24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PE" sz="2400" dirty="0">
                <a:solidFill>
                  <a:schemeClr val="bg1"/>
                </a:solidFill>
              </a:rPr>
              <a:t>Existen varios tipos de variables de acuerdo a su naturaleza  pueden se cualitativas o cuantitativas y de acuerdo a su rol en la situación observada pueden ser independientes, dependientes e intervinientes.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16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513647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17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schemeClr val="bg1"/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1662512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 HIPÓTESIS CIENTÍFICA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Las hipótesis son supuestos, conjeturas, proposiciones provisionales,  sobre la relación de dos o más fenómenos apoyándose  en la observación empírica y el conjunto de conocimientos sistematizados de la teoría. </a:t>
            </a:r>
          </a:p>
          <a:p>
            <a:pPr marL="0" indent="0" algn="just">
              <a:buNone/>
            </a:pPr>
            <a:endParaRPr lang="es-PE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Las hipótesis pueden surgir de las teorías o de otras hipótesis, de la observación de hechos y fenómenos concretos y de algunas investigaciones empíricas realizadas sobre el objeto que se quiere conocer.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18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1266886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011"/>
            <a:ext cx="8229600" cy="4426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El planteamiento de las hipótesis debe ser clara y precisa, y describir las variables que se desean relacionar, las unidades en las que se pretende medir el tipo de relación que anticipadamente establecerá. </a:t>
            </a:r>
          </a:p>
          <a:p>
            <a:pPr marL="0" indent="0" algn="just">
              <a:buNone/>
            </a:pPr>
            <a:endParaRPr lang="es-PE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PE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Las hipótesis no necesariamente es verdadera; puede o no serlo. El investigador al formularla no puede asegurar que vaya a comprobarla; sólo después de someterla a prueba podrá aceptarse (confirmarse) o rechazarse (refutarse)</a:t>
            </a:r>
            <a:r>
              <a:rPr lang="es-PE" sz="2400" dirty="0"/>
              <a:t>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19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Dra. FLOR TERESA GARCÍA HUAMÁN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39763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1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2580" y="1270556"/>
            <a:ext cx="8229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Reglamento general para el otorgamiento del grado de bachiller, maestro o doctor y el título profesional en la UNTRM.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Aprobado con Resolución de Consejo universitario N°315-2018- UNTRM/CU. de fecha 17 de julio del 2018.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Consta de X títulos, VII capítulos, 22 artículos, 1 disposición complementaria, 2 disposiciones transitorias, 2 disposiciones finales y 53 anexos.</a:t>
            </a:r>
            <a:endParaRPr lang="es-PE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3843136" y="5619790"/>
            <a:ext cx="45438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TODO ALUMNO DEBE TENER EL REGLAMENTO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33" y="314597"/>
            <a:ext cx="3049878" cy="97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91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47747"/>
            <a:ext cx="3496614" cy="571504"/>
          </a:xfrm>
        </p:spPr>
        <p:txBody>
          <a:bodyPr>
            <a:normAutofit/>
          </a:bodyPr>
          <a:lstStyle/>
          <a:p>
            <a:pPr algn="l"/>
            <a:r>
              <a:rPr lang="es-PE" sz="2400" dirty="0">
                <a:solidFill>
                  <a:schemeClr val="bg1"/>
                </a:solidFill>
              </a:rPr>
              <a:t>ORIGEN DE LAS HIPÓTESIS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83147"/>
            <a:ext cx="8229600" cy="503832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PE" sz="2400" dirty="0">
                <a:solidFill>
                  <a:schemeClr val="bg1"/>
                </a:solidFill>
              </a:rPr>
              <a:t>La hipótesis proviene de la teoría adoptada o la perspectiva teórica (marco teórico o antecedentes del problema), previa revisión de la literatura.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PE" sz="2400" dirty="0">
                <a:solidFill>
                  <a:schemeClr val="bg1"/>
                </a:solidFill>
              </a:rPr>
              <a:t>En otras palabras, puede surgir de un postulado de una teoría, del análisis de ésta, de generalizaciones empíricas pertinentes y de estudios revisados o antecedentes consultados. De estas fuentes, puede surgir por analogía (semejanza), oposición (contrario), generalización (aumento de la extensión) o reducción (disminución de la extensión).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20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Dra. FLOR TERESA GARCÍA</a:t>
            </a:r>
            <a:r>
              <a:rPr lang="es-PE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es-PE" dirty="0">
                <a:solidFill>
                  <a:schemeClr val="bg1"/>
                </a:solidFill>
              </a:rPr>
              <a:t>HUAMÁN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11" y="278399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18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96458"/>
            <a:ext cx="8229600" cy="47297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Es importante señalar que las hipótesis también pueden surgir aunque no exista un cuerpo teórico abundante. A veces la experiencia y la observación constante pueden servir para el establecimiento de hipótesis útiles e importantes.</a:t>
            </a:r>
          </a:p>
          <a:p>
            <a:pPr marL="0" indent="0" algn="just">
              <a:buNone/>
            </a:pPr>
            <a:endParaRPr lang="es-PE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PE" sz="2400" dirty="0">
                <a:solidFill>
                  <a:schemeClr val="bg1"/>
                </a:solidFill>
              </a:rPr>
              <a:t>Cuanto menor apoyo empírico previo  tenga una hipótesis, mayor cuidado se deberá tener en su elaboración y evaluación, por que tampoco se pueden formular hipótesis de manera superficial.</a:t>
            </a:r>
          </a:p>
          <a:p>
            <a:pPr marL="0" indent="0" algn="just">
              <a:buNone/>
            </a:pPr>
            <a:endParaRPr lang="es-PE" sz="2400" dirty="0">
              <a:solidFill>
                <a:schemeClr val="bg1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21</a:t>
            </a:fld>
            <a:endParaRPr lang="es-PE">
              <a:solidFill>
                <a:schemeClr val="bg1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schemeClr val="bg1"/>
                </a:solidFill>
              </a:rPr>
              <a:t>Dra. FLOR TERESA GARCÍA HUAMÁN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27110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67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1434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PE" sz="2400" dirty="0"/>
          </a:p>
          <a:p>
            <a:pPr marL="0" indent="0" algn="just">
              <a:buNone/>
            </a:pPr>
            <a:endParaRPr lang="es-PE" sz="2400" dirty="0"/>
          </a:p>
          <a:p>
            <a:pPr marL="0" indent="0" algn="just">
              <a:buNone/>
            </a:pPr>
            <a:r>
              <a:rPr lang="es-PE" sz="2400" b="1" dirty="0">
                <a:solidFill>
                  <a:schemeClr val="bg1"/>
                </a:solidFill>
              </a:rPr>
              <a:t>La calidad de las hipótesis está relacionada con la exhaustividad de la revisión de la literatura efectuada.   </a:t>
            </a:r>
          </a:p>
          <a:p>
            <a:pPr marL="0" indent="0" algn="just">
              <a:buNone/>
            </a:pPr>
            <a:endParaRPr lang="es-PE" sz="24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PE" sz="24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PE" sz="2400" b="1" dirty="0">
                <a:solidFill>
                  <a:schemeClr val="bg1"/>
                </a:solidFill>
              </a:rPr>
              <a:t>Las hipótesis deben contener exactamente las variables del problema, que pueden ser 2 o más.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22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schemeClr val="bg1"/>
                </a:solidFill>
              </a:rPr>
              <a:t>Dra. FLOR TERESA GARCÍA HUAMÁN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48" y="368552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054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Dra. FLOR TERESA GARCÍA HUAMÁN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schemeClr val="bg1"/>
                </a:solidFill>
              </a:rPr>
              <a:pPr/>
              <a:t>23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1379" y="2967335"/>
            <a:ext cx="3141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EJEMPLOS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93" y="468208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55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367" y="515155"/>
            <a:ext cx="8306872" cy="26015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</a:t>
            </a:r>
          </a:p>
          <a:p>
            <a:pPr marL="0" indent="0">
              <a:buNone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Efectos de la actual regulación normativa de la oposición a la prescripción adquisitiva de dominio predial notarial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DE INVESTIGACIÓN</a:t>
            </a: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los efectos de la actual regulación normativa de la oposición al asunto no contencioso de declaración de propiedad por prescripción adquisitiva de dominio predial notarial?</a:t>
            </a:r>
            <a:br>
              <a:rPr lang="es-P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P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86367" y="3374265"/>
            <a:ext cx="8306872" cy="28931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</a:t>
            </a:r>
          </a:p>
          <a:p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Efectos normativos de oposición a la prescripción adquisitiva de dominio predial notarial, Perú. 2018.</a:t>
            </a:r>
            <a:b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 DE INVESTIGACIÓN</a:t>
            </a:r>
            <a:b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los efectos normativos de oposición a la prescripción adquisitiva de dominio predial notarial, Perú. 2018.</a:t>
            </a:r>
            <a:b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s-ES" sz="1400" b="1" dirty="0">
                <a:solidFill>
                  <a:prstClr val="black"/>
                </a:solidFill>
              </a:rPr>
            </a:br>
            <a:endParaRPr lang="es-PE" dirty="0">
              <a:solidFill>
                <a:prstClr val="black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9288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73487" y="500928"/>
            <a:ext cx="8306873" cy="2876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despido de una trabajadora gestantes durante el periodo de prueba y la afectación de sus derechos constitucionales al trabajo, a la protección contra el despido, a la igualdad de trato y a la no discriminación en el Perú,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DE INVESTIGACIÓN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 e la incidencia constitucional que tiene la desvinculación laboral por decisión unilateral del empleador hacia una trabajadora embarazada durante el período de prueba?</a:t>
            </a:r>
            <a:endParaRPr 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83335" y="4095481"/>
            <a:ext cx="8577330" cy="235038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Incidencia de desvinculación laboral y afectación de derechos constitucionales en trabajadoras gestantes, Trujillo, Perú, 2017?</a:t>
            </a:r>
            <a:endParaRPr 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DE INVESTIGACIÓN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 es la incidencia de desvinculación laboral y afectación de derechos constitucionales en trabajadoras gestantes, Trujillo, Perú, 2017?</a:t>
            </a:r>
            <a:endParaRPr 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25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86451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6239" y="2596993"/>
            <a:ext cx="3528811" cy="1325563"/>
          </a:xfrm>
        </p:spPr>
        <p:txBody>
          <a:bodyPr>
            <a:noAutofit/>
          </a:bodyPr>
          <a:lstStyle/>
          <a:p>
            <a:pPr algn="ctr"/>
            <a:r>
              <a:rPr lang="es-ES" sz="4800" dirty="0">
                <a:latin typeface="Algerian" panose="04020705040A02060702" pitchFamily="82" charset="0"/>
              </a:rPr>
              <a:t>GRACIAS</a:t>
            </a:r>
            <a:endParaRPr lang="es-PE" sz="4800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73510" y="5081993"/>
            <a:ext cx="4741840" cy="1094970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es-ES" u="sng" dirty="0">
                <a:hlinkClick r:id="rId2"/>
              </a:rPr>
              <a:t>www.florgarciah.com</a:t>
            </a:r>
            <a:endParaRPr lang="es-ES" u="sng" dirty="0"/>
          </a:p>
          <a:p>
            <a:pPr marL="0" indent="0">
              <a:buNone/>
            </a:pPr>
            <a:r>
              <a:rPr lang="es-ES" dirty="0"/>
              <a:t>investigacion@untrm.edu.pe</a:t>
            </a:r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26</a:t>
            </a:fld>
            <a:endParaRPr lang="es-PE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93" y="468208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6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6900B-4664-4274-B4F9-C662E7084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764" y="623454"/>
            <a:ext cx="8423564" cy="98367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br>
              <a:rPr lang="es-PE" sz="3600" b="1" dirty="0"/>
            </a:br>
            <a:r>
              <a:rPr lang="es-PE" sz="3100" b="1" dirty="0"/>
              <a:t>PROCEDIMIENTO PARA LA PRESENTACIÓN DEL PROYECTO DE TESIS</a:t>
            </a:r>
            <a:endParaRPr lang="es-PE" sz="31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EEF195-912B-4A74-8AF6-513424742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1" y="1814945"/>
            <a:ext cx="7952508" cy="403206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s-PE" dirty="0"/>
              <a:t>Comprar la Carpeta de Tesis en tesorería de la Universidad. Costo S/150.00 soles.</a:t>
            </a:r>
          </a:p>
          <a:p>
            <a:pPr marL="457200" lvl="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s-PE" dirty="0"/>
              <a:t>Presentar en mesa de partes de su Facultad la Carpeta de Tesis conteniendo los siguientes documentos:</a:t>
            </a:r>
          </a:p>
          <a:p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0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5C7A9-3E28-4BDB-A0AB-9628BC81D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95745"/>
            <a:ext cx="8002732" cy="5735781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es-PE" dirty="0"/>
              <a:t>El proyecto de tesis por triplicado, con caratula y estructura establecida.</a:t>
            </a:r>
          </a:p>
          <a:p>
            <a:pPr lvl="0" algn="just">
              <a:lnSpc>
                <a:spcPct val="150000"/>
              </a:lnSpc>
            </a:pPr>
            <a:r>
              <a:rPr lang="es-PE" dirty="0"/>
              <a:t>Carta de compromiso de asesoramiento de tesis, suscrita por el profesor asesor.</a:t>
            </a:r>
          </a:p>
          <a:p>
            <a:pPr lvl="0" algn="just">
              <a:lnSpc>
                <a:spcPct val="150000"/>
              </a:lnSpc>
            </a:pPr>
            <a:r>
              <a:rPr lang="es-PE" dirty="0"/>
              <a:t>Comprobante de pago por derecho de carpeta de tesis expedido por tesorería de la UNTRM.</a:t>
            </a:r>
          </a:p>
          <a:p>
            <a:pPr lvl="0" algn="just">
              <a:lnSpc>
                <a:spcPct val="150000"/>
              </a:lnSpc>
            </a:pPr>
            <a:r>
              <a:rPr lang="es-PE" dirty="0"/>
              <a:t>Resolución de haber aprobado la sustentación de su trabajo de investigación para obtener el grado académico de bachiller.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4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33D4F-5CB7-4034-982B-193BACD9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865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s-PE" sz="2800" b="1" dirty="0"/>
            </a:br>
            <a:r>
              <a:rPr lang="es-PE" sz="2800" b="1" dirty="0"/>
              <a:t>ESTRUCTURA DEL PROYECTO DE TESIS PARA OBTENER EL TITULO PROFESIONAL</a:t>
            </a:r>
            <a:br>
              <a:rPr lang="es-PE" sz="2800" dirty="0"/>
            </a:br>
            <a:endParaRPr lang="es-PE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5BFD4D-AC93-4F31-9FEC-7C0C3841B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7745"/>
            <a:ext cx="7886700" cy="478547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PE" dirty="0"/>
              <a:t>Título</a:t>
            </a:r>
            <a:endParaRPr lang="es-PE" sz="2000" dirty="0"/>
          </a:p>
          <a:p>
            <a:pPr lvl="0"/>
            <a:r>
              <a:rPr lang="es-PE" dirty="0"/>
              <a:t>Problema de investigación.</a:t>
            </a:r>
            <a:endParaRPr lang="es-PE" sz="2000" dirty="0"/>
          </a:p>
          <a:p>
            <a:pPr lvl="0"/>
            <a:r>
              <a:rPr lang="es-PE" dirty="0"/>
              <a:t>Objetivos:</a:t>
            </a:r>
            <a:endParaRPr lang="es-PE" sz="2000" dirty="0"/>
          </a:p>
          <a:p>
            <a:pPr lvl="2"/>
            <a:r>
              <a:rPr lang="es-PE" dirty="0"/>
              <a:t>Objetivo General</a:t>
            </a:r>
            <a:endParaRPr lang="es-PE" sz="1600" dirty="0"/>
          </a:p>
          <a:p>
            <a:pPr lvl="2"/>
            <a:r>
              <a:rPr lang="es-PE" dirty="0"/>
              <a:t>Objetivos Específicos.</a:t>
            </a:r>
            <a:endParaRPr lang="es-PE" sz="1600" dirty="0"/>
          </a:p>
          <a:p>
            <a:pPr lvl="0"/>
            <a:r>
              <a:rPr lang="es-PE" dirty="0"/>
              <a:t>Antecedentes de la Investigación.</a:t>
            </a:r>
            <a:endParaRPr lang="es-PE" sz="2000" dirty="0"/>
          </a:p>
          <a:p>
            <a:pPr lvl="0"/>
            <a:r>
              <a:rPr lang="es-PE" dirty="0"/>
              <a:t>Hipótesis</a:t>
            </a:r>
            <a:endParaRPr lang="es-PE" sz="2000" dirty="0"/>
          </a:p>
          <a:p>
            <a:pPr lvl="0"/>
            <a:r>
              <a:rPr lang="es-PE" dirty="0"/>
              <a:t>Metodología:</a:t>
            </a:r>
            <a:endParaRPr lang="es-PE" sz="2000" dirty="0"/>
          </a:p>
          <a:p>
            <a:pPr lvl="2"/>
            <a:r>
              <a:rPr lang="es-PE" dirty="0"/>
              <a:t>Población, muestra y muestreo.</a:t>
            </a:r>
            <a:endParaRPr lang="es-PE" sz="1600" dirty="0"/>
          </a:p>
          <a:p>
            <a:pPr lvl="2"/>
            <a:r>
              <a:rPr lang="es-PE" dirty="0"/>
              <a:t>Variables de estudio</a:t>
            </a:r>
            <a:endParaRPr lang="es-PE" sz="1600" dirty="0"/>
          </a:p>
          <a:p>
            <a:pPr lvl="2"/>
            <a:r>
              <a:rPr lang="es-PE" dirty="0"/>
              <a:t>Métodos.</a:t>
            </a:r>
            <a:endParaRPr lang="es-PE" sz="1600" dirty="0"/>
          </a:p>
          <a:p>
            <a:pPr lvl="2"/>
            <a:r>
              <a:rPr lang="es-PE" dirty="0"/>
              <a:t>Cronograma</a:t>
            </a:r>
            <a:endParaRPr lang="es-PE" sz="1600" dirty="0"/>
          </a:p>
          <a:p>
            <a:pPr lvl="2"/>
            <a:r>
              <a:rPr lang="es-PE" dirty="0"/>
              <a:t>Análisis de datos</a:t>
            </a:r>
            <a:endParaRPr lang="es-PE" sz="1600" dirty="0"/>
          </a:p>
          <a:p>
            <a:pPr lvl="0"/>
            <a:r>
              <a:rPr lang="es-PE" dirty="0"/>
              <a:t>Referencias Bibliográficas.</a:t>
            </a:r>
            <a:endParaRPr lang="es-PE" sz="2000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black">
                    <a:tint val="75000"/>
                  </a:prstClr>
                </a:solidFill>
              </a:rPr>
              <a:t>Dra. FLOR TERESA GARCÍA HUAMÁN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D8A6-D304-4CEB-90FC-EB20313AEB0D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1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0606" y="3992451"/>
            <a:ext cx="8783393" cy="224092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600" dirty="0"/>
              <a:t>¿Qué le interesa investigar?</a:t>
            </a:r>
          </a:p>
          <a:p>
            <a:pPr marL="0" indent="0" algn="ctr">
              <a:buNone/>
            </a:pPr>
            <a:r>
              <a:rPr lang="es-ES" sz="3600" dirty="0"/>
              <a:t>¿Cuál es la importancia de la investigación?</a:t>
            </a:r>
          </a:p>
          <a:p>
            <a:pPr marL="0" indent="0" algn="ctr">
              <a:buNone/>
            </a:pPr>
            <a:r>
              <a:rPr lang="es-ES" sz="3600" dirty="0"/>
              <a:t>¿Cuál es el aporte de la investigación a la ciencia y a la sociedad?</a:t>
            </a:r>
          </a:p>
          <a:p>
            <a:pPr marL="0" indent="0" algn="ctr">
              <a:buNone/>
            </a:pPr>
            <a:endParaRPr lang="es-ES" sz="3600" dirty="0"/>
          </a:p>
          <a:p>
            <a:pPr marL="0" indent="0" algn="ctr">
              <a:buNone/>
            </a:pPr>
            <a:endParaRPr lang="es-PE" sz="3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507" y="669701"/>
            <a:ext cx="2485623" cy="2975020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1FD0-EB14-4BB3-BAAD-97DFCB21B872}" type="slidenum">
              <a:rPr lang="es-PE" smtClean="0"/>
              <a:t>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Dra. FLOR TERESA GARCÍA HUAMÁN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08" y="185027"/>
            <a:ext cx="3048264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5769"/>
            <a:ext cx="8229600" cy="44003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s-PE" sz="2800" dirty="0"/>
              <a:t>De conversaciones personales, particularmente en lugares donde se concentran grupos.</a:t>
            </a:r>
          </a:p>
          <a:p>
            <a:pPr algn="just"/>
            <a:r>
              <a:rPr lang="es-PE" sz="2800" dirty="0"/>
              <a:t>De hechos, creencias y presentimientos que se advierten en la realidad social y natural.</a:t>
            </a:r>
          </a:p>
          <a:p>
            <a:pPr algn="just"/>
            <a:r>
              <a:rPr lang="es-PE" sz="2800" dirty="0"/>
              <a:t>De sugerencias e investigaciones de docentes e investigadores.  </a:t>
            </a:r>
          </a:p>
          <a:p>
            <a:pPr algn="just"/>
            <a:r>
              <a:rPr lang="es-ES" sz="2800" dirty="0"/>
              <a:t>De congresos, jornadas, encuentros de investigación.</a:t>
            </a:r>
          </a:p>
          <a:p>
            <a:pPr algn="just"/>
            <a:r>
              <a:rPr lang="es-ES" sz="2800" dirty="0"/>
              <a:t>De revistas científicas, libros, etc.</a:t>
            </a:r>
            <a:endParaRPr lang="es-PE" sz="2800" dirty="0"/>
          </a:p>
          <a:p>
            <a:pPr algn="just"/>
            <a:endParaRPr lang="es-PE" sz="2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515155" y="643944"/>
            <a:ext cx="800019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800" b="1" dirty="0"/>
              <a:t>¿DE DONDE SURGEN LAS IDEAS DE INVESTIGACIÓN? </a:t>
            </a:r>
            <a:endParaRPr lang="es-PE" sz="2800" b="1" dirty="0"/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P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FLOR TERESA GARCÍA HUAMÁN</a:t>
            </a: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z="1200" smtClean="0">
                <a:solidFill>
                  <a:schemeClr val="tx1"/>
                </a:solidFill>
              </a:rPr>
              <a:pPr/>
              <a:t>7</a:t>
            </a:fld>
            <a:endParaRPr lang="es-P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6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428596" y="357166"/>
            <a:ext cx="112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REALIDAD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14282" y="185736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Fase de percepción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571604" y="192880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Fase de descripción</a:t>
            </a:r>
          </a:p>
        </p:txBody>
      </p:sp>
      <p:sp>
        <p:nvSpPr>
          <p:cNvPr id="12" name="11 Flecha derecha"/>
          <p:cNvSpPr/>
          <p:nvPr/>
        </p:nvSpPr>
        <p:spPr>
          <a:xfrm>
            <a:off x="1214414" y="192880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071934" y="1857364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Fase de interpretación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643570" y="1857364"/>
            <a:ext cx="2500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Fase de experimentación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7858116" y="242886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Fase de aplicación</a:t>
            </a:r>
          </a:p>
        </p:txBody>
      </p:sp>
      <p:sp>
        <p:nvSpPr>
          <p:cNvPr id="16" name="15 Flecha derecha"/>
          <p:cNvSpPr/>
          <p:nvPr/>
        </p:nvSpPr>
        <p:spPr>
          <a:xfrm rot="5400000">
            <a:off x="8143900" y="207167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5143504" y="192880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3571868" y="200024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19" name="18 Flecha derecha"/>
          <p:cNvSpPr/>
          <p:nvPr/>
        </p:nvSpPr>
        <p:spPr>
          <a:xfrm rot="5400000">
            <a:off x="535753" y="1107265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14282" y="1500174"/>
            <a:ext cx="6429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MC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214282" y="3071810"/>
            <a:ext cx="10001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MIC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000496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Problema</a:t>
            </a:r>
          </a:p>
        </p:txBody>
      </p:sp>
      <p:sp>
        <p:nvSpPr>
          <p:cNvPr id="23" name="22 Flecha derecha"/>
          <p:cNvSpPr/>
          <p:nvPr/>
        </p:nvSpPr>
        <p:spPr>
          <a:xfrm rot="5400000">
            <a:off x="4250529" y="367903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786182" y="428625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Hipótesis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357818" y="421481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Contrastación </a:t>
            </a:r>
          </a:p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(M. Experimental)</a:t>
            </a:r>
          </a:p>
        </p:txBody>
      </p:sp>
      <p:sp>
        <p:nvSpPr>
          <p:cNvPr id="26" name="25 Flecha derecha"/>
          <p:cNvSpPr/>
          <p:nvPr/>
        </p:nvSpPr>
        <p:spPr>
          <a:xfrm>
            <a:off x="4857752" y="435769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>
            <a:off x="6858016" y="435769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7286644" y="4214818"/>
            <a:ext cx="185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Conclusión</a:t>
            </a:r>
          </a:p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(M. conceptual)</a:t>
            </a:r>
          </a:p>
        </p:txBody>
      </p:sp>
      <p:sp>
        <p:nvSpPr>
          <p:cNvPr id="29" name="28 Flecha derecha"/>
          <p:cNvSpPr/>
          <p:nvPr/>
        </p:nvSpPr>
        <p:spPr>
          <a:xfrm rot="5400000">
            <a:off x="7822429" y="5036355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PE">
              <a:solidFill>
                <a:prstClr val="white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215206" y="5643578"/>
            <a:ext cx="19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PE" dirty="0">
                <a:solidFill>
                  <a:prstClr val="white"/>
                </a:solidFill>
              </a:rPr>
              <a:t>Nuevo problema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2D0C-1D45-407F-906A-F0073150D5AB}" type="slidenum">
              <a:rPr lang="es-PE" smtClean="0">
                <a:solidFill>
                  <a:prstClr val="white">
                    <a:tint val="75000"/>
                  </a:prstClr>
                </a:solidFill>
              </a:rPr>
              <a:pPr/>
              <a:t>8</a:t>
            </a:fld>
            <a:endParaRPr lang="es-P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>
                <a:solidFill>
                  <a:prstClr val="white">
                    <a:tint val="75000"/>
                  </a:prstClr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30283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49" y="837127"/>
            <a:ext cx="7755497" cy="5339836"/>
          </a:xfrm>
        </p:spPr>
        <p:txBody>
          <a:bodyPr/>
          <a:lstStyle/>
          <a:p>
            <a:pPr marL="0" indent="0">
              <a:buNone/>
            </a:pPr>
            <a:r>
              <a:rPr lang="es-ES" sz="2800" b="1" dirty="0"/>
              <a:t>ELECCIÓN DEL TEMA DE INVESTIGACIÓN</a:t>
            </a:r>
          </a:p>
          <a:p>
            <a:r>
              <a:rPr lang="es-ES" dirty="0"/>
              <a:t>Debe ser un tema de mi interés.</a:t>
            </a:r>
          </a:p>
          <a:p>
            <a:r>
              <a:rPr lang="es-ES" dirty="0"/>
              <a:t>Debo tener conocimiento básico del tema elegido.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sz="2800" b="1" dirty="0"/>
              <a:t>ELECCIÓN DEL ASESOR</a:t>
            </a:r>
          </a:p>
          <a:p>
            <a:r>
              <a:rPr lang="es-ES" dirty="0"/>
              <a:t>Debe tener experiencia en el tema elegido.</a:t>
            </a:r>
          </a:p>
          <a:p>
            <a:r>
              <a:rPr lang="es-ES" dirty="0"/>
              <a:t>Debe experiencia en metodología de la investigación científica.</a:t>
            </a:r>
          </a:p>
          <a:p>
            <a:r>
              <a:rPr lang="es-ES" dirty="0"/>
              <a:t>Debe tener tiempo para asesorar.</a:t>
            </a:r>
          </a:p>
          <a:p>
            <a:r>
              <a:rPr lang="es-ES" dirty="0"/>
              <a:t>Debe ser empático con el </a:t>
            </a:r>
            <a:r>
              <a:rPr lang="es-ES" dirty="0" err="1"/>
              <a:t>tesista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2F6-BCAF-4B22-8120-C1A75C36F604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Teoría de la Ac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611" y="2279561"/>
            <a:ext cx="2861526" cy="148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1200" dirty="0">
                <a:solidFill>
                  <a:schemeClr val="tx1"/>
                </a:solidFill>
              </a:rPr>
              <a:t>Dra. FLOR TERESA GARCÍA HUAMÁN</a:t>
            </a:r>
          </a:p>
        </p:txBody>
      </p:sp>
    </p:spTree>
    <p:extLst>
      <p:ext uri="{BB962C8B-B14F-4D97-AF65-F5344CB8AC3E}">
        <p14:creationId xmlns:p14="http://schemas.microsoft.com/office/powerpoint/2010/main" val="498828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1663</Words>
  <Application>Microsoft Office PowerPoint</Application>
  <PresentationFormat>Presentación en pantalla (4:3)</PresentationFormat>
  <Paragraphs>206</Paragraphs>
  <Slides>26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12</vt:i4>
      </vt:variant>
      <vt:variant>
        <vt:lpstr>Títulos de diapositiva</vt:lpstr>
      </vt:variant>
      <vt:variant>
        <vt:i4>26</vt:i4>
      </vt:variant>
    </vt:vector>
  </HeadingPairs>
  <TitlesOfParts>
    <vt:vector size="44" baseType="lpstr">
      <vt:lpstr>Algerian</vt:lpstr>
      <vt:lpstr>Arial</vt:lpstr>
      <vt:lpstr>Calibri</vt:lpstr>
      <vt:lpstr>Calibri Light</vt:lpstr>
      <vt:lpstr>Times New Roman</vt:lpstr>
      <vt:lpstr>Wingdings</vt:lpstr>
      <vt:lpstr>Tema de Office</vt:lpstr>
      <vt:lpstr>2_Tema de Office</vt:lpstr>
      <vt:lpstr>1_Tema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9_Tema de Office</vt:lpstr>
      <vt:lpstr>10_Tema de Office</vt:lpstr>
      <vt:lpstr>11_Tema de Office</vt:lpstr>
      <vt:lpstr>VICERRECTORADO DE INVESTIGACIÓN  PROGRAMA DE INDUCCIÓN PARA BACHILLERES</vt:lpstr>
      <vt:lpstr>Presentación de PowerPoint</vt:lpstr>
      <vt:lpstr>         PROCEDIMIENTO PARA LA PRESENTACIÓN DEL PROYECTO DE TESIS</vt:lpstr>
      <vt:lpstr>Presentación de PowerPoint</vt:lpstr>
      <vt:lpstr> ESTRUCTURA DEL PROYECTO DE TESIS PARA OBTENER EL TITULO PROFESIONAL </vt:lpstr>
      <vt:lpstr>Presentación de PowerPoint</vt:lpstr>
      <vt:lpstr>Presentación de PowerPoint</vt:lpstr>
      <vt:lpstr>Presentación de PowerPoint</vt:lpstr>
      <vt:lpstr>Presentación de PowerPoint</vt:lpstr>
      <vt:lpstr>ANTECEDENTES</vt:lpstr>
      <vt:lpstr>FUNCIONES</vt:lpstr>
      <vt:lpstr>PROBLEMA DE INVESTIGACIÓN</vt:lpstr>
      <vt:lpstr>Presentación de PowerPoint</vt:lpstr>
      <vt:lpstr>TITULO</vt:lpstr>
      <vt:lpstr>OBJETIVOS</vt:lpstr>
      <vt:lpstr>VARIABLE</vt:lpstr>
      <vt:lpstr>Presentación de PowerPoint</vt:lpstr>
      <vt:lpstr> HIPÓTESIS CIENTÍFICA</vt:lpstr>
      <vt:lpstr>Presentación de PowerPoint</vt:lpstr>
      <vt:lpstr>ORIGEN DE LAS HIPÓTESIS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</dc:creator>
  <cp:lastModifiedBy>JAVIER CABAÑAS LOPEZ</cp:lastModifiedBy>
  <cp:revision>48</cp:revision>
  <dcterms:created xsi:type="dcterms:W3CDTF">2020-07-14T04:19:01Z</dcterms:created>
  <dcterms:modified xsi:type="dcterms:W3CDTF">2020-07-16T01:44:06Z</dcterms:modified>
</cp:coreProperties>
</file>